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6"/>
  </p:notesMasterIdLst>
  <p:sldIdLst>
    <p:sldId id="292" r:id="rId2"/>
    <p:sldId id="297" r:id="rId3"/>
    <p:sldId id="293" r:id="rId4"/>
    <p:sldId id="266" r:id="rId5"/>
    <p:sldId id="296" r:id="rId6"/>
    <p:sldId id="268" r:id="rId7"/>
    <p:sldId id="298" r:id="rId8"/>
    <p:sldId id="299" r:id="rId9"/>
    <p:sldId id="274" r:id="rId10"/>
    <p:sldId id="275" r:id="rId11"/>
    <p:sldId id="277" r:id="rId12"/>
    <p:sldId id="280" r:id="rId13"/>
    <p:sldId id="286" r:id="rId14"/>
    <p:sldId id="288" r:id="rId15"/>
  </p:sldIdLst>
  <p:sldSz cx="18288000" cy="102885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9DB1"/>
    <a:srgbClr val="0D0D0D"/>
    <a:srgbClr val="F85000"/>
    <a:srgbClr val="767171"/>
    <a:srgbClr val="FFFFFF"/>
    <a:srgbClr val="595959"/>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426"/>
    <p:restoredTop sz="94315"/>
  </p:normalViewPr>
  <p:slideViewPr>
    <p:cSldViewPr snapToGrid="0" showGuides="1">
      <p:cViewPr varScale="1">
        <p:scale>
          <a:sx n="80" d="100"/>
          <a:sy n="80" d="100"/>
        </p:scale>
        <p:origin x="140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5E6BDA-5B66-2A49-9D8B-E93A03A6DC23}" type="datetimeFigureOut">
              <a:rPr lang="en-US" smtClean="0"/>
              <a:t>9/19/24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07C05-B29E-F94E-84BE-0B84742E46CC}" type="slidenum">
              <a:rPr lang="en-US" smtClean="0"/>
              <a:t>‹#›</a:t>
            </a:fld>
            <a:endParaRPr lang="en-US"/>
          </a:p>
        </p:txBody>
      </p:sp>
    </p:spTree>
    <p:extLst>
      <p:ext uri="{BB962C8B-B14F-4D97-AF65-F5344CB8AC3E}">
        <p14:creationId xmlns:p14="http://schemas.microsoft.com/office/powerpoint/2010/main" val="3268702892"/>
      </p:ext>
    </p:extLst>
  </p:cSld>
  <p:clrMap bg1="lt1" tx1="dk1" bg2="lt2" tx2="dk2" accent1="accent1" accent2="accent2" accent3="accent3" accent4="accent4" accent5="accent5" accent6="accent6" hlink="hlink" folHlink="folHlink"/>
  <p:notesStyle>
    <a:lvl1pPr marL="0" algn="l" defTabSz="1370959" rtl="0" eaLnBrk="1" latinLnBrk="0" hangingPunct="1">
      <a:defRPr sz="1798" kern="1200">
        <a:solidFill>
          <a:schemeClr val="tx1"/>
        </a:solidFill>
        <a:latin typeface="+mn-lt"/>
        <a:ea typeface="+mn-ea"/>
        <a:cs typeface="+mn-cs"/>
      </a:defRPr>
    </a:lvl1pPr>
    <a:lvl2pPr marL="685486" algn="l" defTabSz="1370959" rtl="0" eaLnBrk="1" latinLnBrk="0" hangingPunct="1">
      <a:defRPr sz="1798" kern="1200">
        <a:solidFill>
          <a:schemeClr val="tx1"/>
        </a:solidFill>
        <a:latin typeface="+mn-lt"/>
        <a:ea typeface="+mn-ea"/>
        <a:cs typeface="+mn-cs"/>
      </a:defRPr>
    </a:lvl2pPr>
    <a:lvl3pPr marL="1370959" algn="l" defTabSz="1370959" rtl="0" eaLnBrk="1" latinLnBrk="0" hangingPunct="1">
      <a:defRPr sz="1798" kern="1200">
        <a:solidFill>
          <a:schemeClr val="tx1"/>
        </a:solidFill>
        <a:latin typeface="+mn-lt"/>
        <a:ea typeface="+mn-ea"/>
        <a:cs typeface="+mn-cs"/>
      </a:defRPr>
    </a:lvl3pPr>
    <a:lvl4pPr marL="2056445" algn="l" defTabSz="1370959" rtl="0" eaLnBrk="1" latinLnBrk="0" hangingPunct="1">
      <a:defRPr sz="1798" kern="1200">
        <a:solidFill>
          <a:schemeClr val="tx1"/>
        </a:solidFill>
        <a:latin typeface="+mn-lt"/>
        <a:ea typeface="+mn-ea"/>
        <a:cs typeface="+mn-cs"/>
      </a:defRPr>
    </a:lvl4pPr>
    <a:lvl5pPr marL="2741919" algn="l" defTabSz="1370959" rtl="0" eaLnBrk="1" latinLnBrk="0" hangingPunct="1">
      <a:defRPr sz="1798" kern="1200">
        <a:solidFill>
          <a:schemeClr val="tx1"/>
        </a:solidFill>
        <a:latin typeface="+mn-lt"/>
        <a:ea typeface="+mn-ea"/>
        <a:cs typeface="+mn-cs"/>
      </a:defRPr>
    </a:lvl5pPr>
    <a:lvl6pPr marL="3427403" algn="l" defTabSz="1370959" rtl="0" eaLnBrk="1" latinLnBrk="0" hangingPunct="1">
      <a:defRPr sz="1798" kern="1200">
        <a:solidFill>
          <a:schemeClr val="tx1"/>
        </a:solidFill>
        <a:latin typeface="+mn-lt"/>
        <a:ea typeface="+mn-ea"/>
        <a:cs typeface="+mn-cs"/>
      </a:defRPr>
    </a:lvl6pPr>
    <a:lvl7pPr marL="4112890" algn="l" defTabSz="1370959" rtl="0" eaLnBrk="1" latinLnBrk="0" hangingPunct="1">
      <a:defRPr sz="1798" kern="1200">
        <a:solidFill>
          <a:schemeClr val="tx1"/>
        </a:solidFill>
        <a:latin typeface="+mn-lt"/>
        <a:ea typeface="+mn-ea"/>
        <a:cs typeface="+mn-cs"/>
      </a:defRPr>
    </a:lvl7pPr>
    <a:lvl8pPr marL="4798364" algn="l" defTabSz="1370959" rtl="0" eaLnBrk="1" latinLnBrk="0" hangingPunct="1">
      <a:defRPr sz="1798" kern="1200">
        <a:solidFill>
          <a:schemeClr val="tx1"/>
        </a:solidFill>
        <a:latin typeface="+mn-lt"/>
        <a:ea typeface="+mn-ea"/>
        <a:cs typeface="+mn-cs"/>
      </a:defRPr>
    </a:lvl8pPr>
    <a:lvl9pPr marL="5483848" algn="l" defTabSz="1370959" rtl="0" eaLnBrk="1" latinLnBrk="0" hangingPunct="1">
      <a:defRPr sz="1798"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1</a:t>
            </a:fld>
            <a:endParaRPr lang="en-US"/>
          </a:p>
        </p:txBody>
      </p:sp>
    </p:spTree>
    <p:extLst>
      <p:ext uri="{BB962C8B-B14F-4D97-AF65-F5344CB8AC3E}">
        <p14:creationId xmlns:p14="http://schemas.microsoft.com/office/powerpoint/2010/main" val="40709799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10</a:t>
            </a:fld>
            <a:endParaRPr lang="en-US"/>
          </a:p>
        </p:txBody>
      </p:sp>
    </p:spTree>
    <p:extLst>
      <p:ext uri="{BB962C8B-B14F-4D97-AF65-F5344CB8AC3E}">
        <p14:creationId xmlns:p14="http://schemas.microsoft.com/office/powerpoint/2010/main" val="41806622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11</a:t>
            </a:fld>
            <a:endParaRPr lang="en-US"/>
          </a:p>
        </p:txBody>
      </p:sp>
    </p:spTree>
    <p:extLst>
      <p:ext uri="{BB962C8B-B14F-4D97-AF65-F5344CB8AC3E}">
        <p14:creationId xmlns:p14="http://schemas.microsoft.com/office/powerpoint/2010/main" val="3682613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12</a:t>
            </a:fld>
            <a:endParaRPr lang="en-US"/>
          </a:p>
        </p:txBody>
      </p:sp>
    </p:spTree>
    <p:extLst>
      <p:ext uri="{BB962C8B-B14F-4D97-AF65-F5344CB8AC3E}">
        <p14:creationId xmlns:p14="http://schemas.microsoft.com/office/powerpoint/2010/main" val="39166113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13</a:t>
            </a:fld>
            <a:endParaRPr lang="en-US"/>
          </a:p>
        </p:txBody>
      </p:sp>
    </p:spTree>
    <p:extLst>
      <p:ext uri="{BB962C8B-B14F-4D97-AF65-F5344CB8AC3E}">
        <p14:creationId xmlns:p14="http://schemas.microsoft.com/office/powerpoint/2010/main" val="3715241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14</a:t>
            </a:fld>
            <a:endParaRPr lang="en-US"/>
          </a:p>
        </p:txBody>
      </p:sp>
    </p:spTree>
    <p:extLst>
      <p:ext uri="{BB962C8B-B14F-4D97-AF65-F5344CB8AC3E}">
        <p14:creationId xmlns:p14="http://schemas.microsoft.com/office/powerpoint/2010/main" val="30909950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2</a:t>
            </a:fld>
            <a:endParaRPr lang="en-US"/>
          </a:p>
        </p:txBody>
      </p:sp>
    </p:spTree>
    <p:extLst>
      <p:ext uri="{BB962C8B-B14F-4D97-AF65-F5344CB8AC3E}">
        <p14:creationId xmlns:p14="http://schemas.microsoft.com/office/powerpoint/2010/main" val="28735365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3</a:t>
            </a:fld>
            <a:endParaRPr lang="en-US"/>
          </a:p>
        </p:txBody>
      </p:sp>
    </p:spTree>
    <p:extLst>
      <p:ext uri="{BB962C8B-B14F-4D97-AF65-F5344CB8AC3E}">
        <p14:creationId xmlns:p14="http://schemas.microsoft.com/office/powerpoint/2010/main" val="2786600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4</a:t>
            </a:fld>
            <a:endParaRPr lang="en-US"/>
          </a:p>
        </p:txBody>
      </p:sp>
    </p:spTree>
    <p:extLst>
      <p:ext uri="{BB962C8B-B14F-4D97-AF65-F5344CB8AC3E}">
        <p14:creationId xmlns:p14="http://schemas.microsoft.com/office/powerpoint/2010/main" val="15934129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5</a:t>
            </a:fld>
            <a:endParaRPr lang="en-US"/>
          </a:p>
        </p:txBody>
      </p:sp>
    </p:spTree>
    <p:extLst>
      <p:ext uri="{BB962C8B-B14F-4D97-AF65-F5344CB8AC3E}">
        <p14:creationId xmlns:p14="http://schemas.microsoft.com/office/powerpoint/2010/main" val="1151211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6</a:t>
            </a:fld>
            <a:endParaRPr lang="en-US"/>
          </a:p>
        </p:txBody>
      </p:sp>
    </p:spTree>
    <p:extLst>
      <p:ext uri="{BB962C8B-B14F-4D97-AF65-F5344CB8AC3E}">
        <p14:creationId xmlns:p14="http://schemas.microsoft.com/office/powerpoint/2010/main" val="16040353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7</a:t>
            </a:fld>
            <a:endParaRPr lang="en-US"/>
          </a:p>
        </p:txBody>
      </p:sp>
    </p:spTree>
    <p:extLst>
      <p:ext uri="{BB962C8B-B14F-4D97-AF65-F5344CB8AC3E}">
        <p14:creationId xmlns:p14="http://schemas.microsoft.com/office/powerpoint/2010/main" val="628336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8</a:t>
            </a:fld>
            <a:endParaRPr lang="en-US"/>
          </a:p>
        </p:txBody>
      </p:sp>
    </p:spTree>
    <p:extLst>
      <p:ext uri="{BB962C8B-B14F-4D97-AF65-F5344CB8AC3E}">
        <p14:creationId xmlns:p14="http://schemas.microsoft.com/office/powerpoint/2010/main" val="3870004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07C05-B29E-F94E-84BE-0B84742E46CC}" type="slidenum">
              <a:rPr lang="en-US" smtClean="0"/>
              <a:t>9</a:t>
            </a:fld>
            <a:endParaRPr lang="en-US"/>
          </a:p>
        </p:txBody>
      </p:sp>
    </p:spTree>
    <p:extLst>
      <p:ext uri="{BB962C8B-B14F-4D97-AF65-F5344CB8AC3E}">
        <p14:creationId xmlns:p14="http://schemas.microsoft.com/office/powerpoint/2010/main" val="3617154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804"/>
            <a:ext cx="13716000" cy="3581953"/>
          </a:xfrm>
        </p:spPr>
        <p:txBody>
          <a:bodyPr anchor="b"/>
          <a:lstStyle>
            <a:lvl1pPr algn="ctr">
              <a:defRPr sz="9000"/>
            </a:lvl1pPr>
          </a:lstStyle>
          <a:p>
            <a:r>
              <a:rPr lang="en-GB"/>
              <a:t>Click to edit Master title style</a:t>
            </a:r>
            <a:endParaRPr lang="en-US" dirty="0"/>
          </a:p>
        </p:txBody>
      </p:sp>
      <p:sp>
        <p:nvSpPr>
          <p:cNvPr id="3" name="Subtitle 2"/>
          <p:cNvSpPr>
            <a:spLocks noGrp="1"/>
          </p:cNvSpPr>
          <p:nvPr>
            <p:ph type="subTitle" idx="1"/>
          </p:nvPr>
        </p:nvSpPr>
        <p:spPr>
          <a:xfrm>
            <a:off x="2286000" y="5403891"/>
            <a:ext cx="13716000" cy="2484026"/>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001909AC-C602-E04F-936F-8DCC477188A0}" type="datetimeFigureOut">
              <a:rPr lang="en-US" smtClean="0"/>
              <a:t>9/19/24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2455326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001909AC-C602-E04F-936F-8DCC477188A0}" type="datetimeFigureOut">
              <a:rPr lang="en-US" smtClean="0"/>
              <a:t>9/19/24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3544659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0" y="547772"/>
            <a:ext cx="3943350" cy="8719103"/>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547772"/>
            <a:ext cx="11601450" cy="8719103"/>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001909AC-C602-E04F-936F-8DCC477188A0}" type="datetimeFigureOut">
              <a:rPr lang="en-US" smtClean="0"/>
              <a:t>9/19/24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36113770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001909AC-C602-E04F-936F-8DCC477188A0}" type="datetimeFigureOut">
              <a:rPr lang="en-US" smtClean="0"/>
              <a:t>9/19/24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4071817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5" y="2565004"/>
            <a:ext cx="15773400" cy="4279766"/>
          </a:xfrm>
        </p:spPr>
        <p:txBody>
          <a:bodyPr anchor="b"/>
          <a:lstStyle>
            <a:lvl1pPr>
              <a:defRPr sz="9000"/>
            </a:lvl1pPr>
          </a:lstStyle>
          <a:p>
            <a:r>
              <a:rPr lang="en-GB"/>
              <a:t>Click to edit Master title style</a:t>
            </a:r>
            <a:endParaRPr lang="en-US" dirty="0"/>
          </a:p>
        </p:txBody>
      </p:sp>
      <p:sp>
        <p:nvSpPr>
          <p:cNvPr id="3" name="Text Placeholder 2"/>
          <p:cNvSpPr>
            <a:spLocks noGrp="1"/>
          </p:cNvSpPr>
          <p:nvPr>
            <p:ph type="body" idx="1"/>
          </p:nvPr>
        </p:nvSpPr>
        <p:spPr>
          <a:xfrm>
            <a:off x="1247775" y="6885258"/>
            <a:ext cx="15773400" cy="2250628"/>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001909AC-C602-E04F-936F-8DCC477188A0}" type="datetimeFigureOut">
              <a:rPr lang="en-US" smtClean="0"/>
              <a:t>9/19/24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1333321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738860"/>
            <a:ext cx="7772400" cy="652801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9258300" y="2738860"/>
            <a:ext cx="7772400" cy="652801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001909AC-C602-E04F-936F-8DCC477188A0}" type="datetimeFigureOut">
              <a:rPr lang="en-US" smtClean="0"/>
              <a:t>9/19/24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1638688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773"/>
            <a:ext cx="15773400" cy="1988651"/>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9683" y="2522134"/>
            <a:ext cx="7736681" cy="1236059"/>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GB"/>
              <a:t>Click to edit Master text styles</a:t>
            </a:r>
          </a:p>
        </p:txBody>
      </p:sp>
      <p:sp>
        <p:nvSpPr>
          <p:cNvPr id="4" name="Content Placeholder 3"/>
          <p:cNvSpPr>
            <a:spLocks noGrp="1"/>
          </p:cNvSpPr>
          <p:nvPr>
            <p:ph sz="half" idx="2"/>
          </p:nvPr>
        </p:nvSpPr>
        <p:spPr>
          <a:xfrm>
            <a:off x="1259683" y="3758193"/>
            <a:ext cx="7736681" cy="552773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9258300" y="2522134"/>
            <a:ext cx="7774782" cy="1236059"/>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GB"/>
              <a:t>Click to edit Master text styles</a:t>
            </a:r>
          </a:p>
        </p:txBody>
      </p:sp>
      <p:sp>
        <p:nvSpPr>
          <p:cNvPr id="6" name="Content Placeholder 5"/>
          <p:cNvSpPr>
            <a:spLocks noGrp="1"/>
          </p:cNvSpPr>
          <p:nvPr>
            <p:ph sz="quarter" idx="4"/>
          </p:nvPr>
        </p:nvSpPr>
        <p:spPr>
          <a:xfrm>
            <a:off x="9258300" y="3758193"/>
            <a:ext cx="7774782" cy="552773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001909AC-C602-E04F-936F-8DCC477188A0}" type="datetimeFigureOut">
              <a:rPr lang="en-US" smtClean="0"/>
              <a:t>9/19/24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4214264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001909AC-C602-E04F-936F-8DCC477188A0}" type="datetimeFigureOut">
              <a:rPr lang="en-US" smtClean="0"/>
              <a:t>9/19/24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1691757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1909AC-C602-E04F-936F-8DCC477188A0}" type="datetimeFigureOut">
              <a:rPr lang="en-US" smtClean="0"/>
              <a:t>9/19/24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2076023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en-GB"/>
              <a:t>Click to edit Master title style</a:t>
            </a:r>
            <a:endParaRPr lang="en-US" dirty="0"/>
          </a:p>
        </p:txBody>
      </p:sp>
      <p:sp>
        <p:nvSpPr>
          <p:cNvPr id="3" name="Content Placeholder 2"/>
          <p:cNvSpPr>
            <a:spLocks noGrp="1"/>
          </p:cNvSpPr>
          <p:nvPr>
            <p:ph idx="1"/>
          </p:nvPr>
        </p:nvSpPr>
        <p:spPr>
          <a:xfrm>
            <a:off x="7774782" y="1481367"/>
            <a:ext cx="9258300" cy="7311566"/>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1259683" y="3086576"/>
            <a:ext cx="5898356" cy="5718265"/>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GB"/>
              <a:t>Click to edit Master text styles</a:t>
            </a:r>
          </a:p>
        </p:txBody>
      </p:sp>
      <p:sp>
        <p:nvSpPr>
          <p:cNvPr id="5" name="Date Placeholder 4"/>
          <p:cNvSpPr>
            <a:spLocks noGrp="1"/>
          </p:cNvSpPr>
          <p:nvPr>
            <p:ph type="dt" sz="half" idx="10"/>
          </p:nvPr>
        </p:nvSpPr>
        <p:spPr/>
        <p:txBody>
          <a:bodyPr/>
          <a:lstStyle/>
          <a:p>
            <a:fld id="{001909AC-C602-E04F-936F-8DCC477188A0}" type="datetimeFigureOut">
              <a:rPr lang="en-US" smtClean="0"/>
              <a:t>9/19/24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998663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906"/>
            <a:ext cx="5898356" cy="2400671"/>
          </a:xfrm>
        </p:spPr>
        <p:txBody>
          <a:bodyPr anchor="b"/>
          <a:lstStyle>
            <a:lvl1pPr>
              <a:defRPr sz="4800"/>
            </a:lvl1pPr>
          </a:lstStyle>
          <a:p>
            <a:r>
              <a:rPr lang="en-GB"/>
              <a:t>Click to edit Master title style</a:t>
            </a:r>
            <a:endParaRPr lang="en-US" dirty="0"/>
          </a:p>
        </p:txBody>
      </p:sp>
      <p:sp>
        <p:nvSpPr>
          <p:cNvPr id="3" name="Picture Placeholder 2"/>
          <p:cNvSpPr>
            <a:spLocks noGrp="1" noChangeAspect="1"/>
          </p:cNvSpPr>
          <p:nvPr>
            <p:ph type="pic" idx="1"/>
          </p:nvPr>
        </p:nvSpPr>
        <p:spPr>
          <a:xfrm>
            <a:off x="7774782" y="1481367"/>
            <a:ext cx="9258300" cy="7311566"/>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GB"/>
              <a:t>Click icon to add picture</a:t>
            </a:r>
            <a:endParaRPr lang="en-US" dirty="0"/>
          </a:p>
        </p:txBody>
      </p:sp>
      <p:sp>
        <p:nvSpPr>
          <p:cNvPr id="4" name="Text Placeholder 3"/>
          <p:cNvSpPr>
            <a:spLocks noGrp="1"/>
          </p:cNvSpPr>
          <p:nvPr>
            <p:ph type="body" sz="half" idx="2"/>
          </p:nvPr>
        </p:nvSpPr>
        <p:spPr>
          <a:xfrm>
            <a:off x="1259683" y="3086576"/>
            <a:ext cx="5898356" cy="5718265"/>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GB"/>
              <a:t>Click to edit Master text styles</a:t>
            </a:r>
          </a:p>
        </p:txBody>
      </p:sp>
      <p:sp>
        <p:nvSpPr>
          <p:cNvPr id="5" name="Date Placeholder 4"/>
          <p:cNvSpPr>
            <a:spLocks noGrp="1"/>
          </p:cNvSpPr>
          <p:nvPr>
            <p:ph type="dt" sz="half" idx="10"/>
          </p:nvPr>
        </p:nvSpPr>
        <p:spPr/>
        <p:txBody>
          <a:bodyPr/>
          <a:lstStyle/>
          <a:p>
            <a:fld id="{001909AC-C602-E04F-936F-8DCC477188A0}" type="datetimeFigureOut">
              <a:rPr lang="en-US" smtClean="0"/>
              <a:t>9/19/24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7CEE4F-0AE8-624B-971C-39F0C26D038F}" type="slidenum">
              <a:rPr lang="en-US" smtClean="0"/>
              <a:t>‹#›</a:t>
            </a:fld>
            <a:endParaRPr lang="en-US"/>
          </a:p>
        </p:txBody>
      </p:sp>
    </p:spTree>
    <p:extLst>
      <p:ext uri="{BB962C8B-B14F-4D97-AF65-F5344CB8AC3E}">
        <p14:creationId xmlns:p14="http://schemas.microsoft.com/office/powerpoint/2010/main" val="1571226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773"/>
            <a:ext cx="15773400" cy="1988651"/>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1257300" y="2738860"/>
            <a:ext cx="15773400" cy="652801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7300" y="9535998"/>
            <a:ext cx="4114800" cy="547772"/>
          </a:xfrm>
          <a:prstGeom prst="rect">
            <a:avLst/>
          </a:prstGeom>
        </p:spPr>
        <p:txBody>
          <a:bodyPr vert="horz" lIns="91440" tIns="45720" rIns="91440" bIns="45720" rtlCol="0" anchor="ctr"/>
          <a:lstStyle>
            <a:lvl1pPr algn="l">
              <a:defRPr sz="1800">
                <a:solidFill>
                  <a:schemeClr val="tx1">
                    <a:tint val="75000"/>
                  </a:schemeClr>
                </a:solidFill>
              </a:defRPr>
            </a:lvl1pPr>
          </a:lstStyle>
          <a:p>
            <a:fld id="{001909AC-C602-E04F-936F-8DCC477188A0}" type="datetimeFigureOut">
              <a:rPr lang="en-US" smtClean="0"/>
              <a:t>9/19/24</a:t>
            </a:fld>
            <a:endParaRPr lang="en-US"/>
          </a:p>
        </p:txBody>
      </p:sp>
      <p:sp>
        <p:nvSpPr>
          <p:cNvPr id="5" name="Footer Placeholder 4"/>
          <p:cNvSpPr>
            <a:spLocks noGrp="1"/>
          </p:cNvSpPr>
          <p:nvPr>
            <p:ph type="ftr" sz="quarter" idx="3"/>
          </p:nvPr>
        </p:nvSpPr>
        <p:spPr>
          <a:xfrm>
            <a:off x="6057900" y="9535998"/>
            <a:ext cx="6172200" cy="547772"/>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5998"/>
            <a:ext cx="4114800" cy="547772"/>
          </a:xfrm>
          <a:prstGeom prst="rect">
            <a:avLst/>
          </a:prstGeom>
        </p:spPr>
        <p:txBody>
          <a:bodyPr vert="horz" lIns="91440" tIns="45720" rIns="91440" bIns="45720" rtlCol="0" anchor="ctr"/>
          <a:lstStyle>
            <a:lvl1pPr algn="r">
              <a:defRPr sz="1800">
                <a:solidFill>
                  <a:schemeClr val="tx1">
                    <a:tint val="75000"/>
                  </a:schemeClr>
                </a:solidFill>
              </a:defRPr>
            </a:lvl1pPr>
          </a:lstStyle>
          <a:p>
            <a:fld id="{427CEE4F-0AE8-624B-971C-39F0C26D038F}" type="slidenum">
              <a:rPr lang="en-US" smtClean="0"/>
              <a:t>‹#›</a:t>
            </a:fld>
            <a:endParaRPr lang="en-US"/>
          </a:p>
        </p:txBody>
      </p:sp>
    </p:spTree>
    <p:extLst>
      <p:ext uri="{BB962C8B-B14F-4D97-AF65-F5344CB8AC3E}">
        <p14:creationId xmlns:p14="http://schemas.microsoft.com/office/powerpoint/2010/main" val="42257412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close up of a blue light&#10;&#10;Description automatically generated">
            <a:extLst>
              <a:ext uri="{FF2B5EF4-FFF2-40B4-BE49-F238E27FC236}">
                <a16:creationId xmlns:a16="http://schemas.microsoft.com/office/drawing/2014/main" id="{1137EA79-EA2E-584D-E449-57FE0ACE3747}"/>
              </a:ext>
            </a:extLst>
          </p:cNvPr>
          <p:cNvPicPr>
            <a:picLocks noChangeAspect="1"/>
          </p:cNvPicPr>
          <p:nvPr/>
        </p:nvPicPr>
        <p:blipFill>
          <a:blip r:embed="rId3"/>
          <a:srcRect l="11602" t="11611"/>
          <a:stretch/>
        </p:blipFill>
        <p:spPr>
          <a:xfrm flipH="1">
            <a:off x="-2" y="0"/>
            <a:ext cx="18288002" cy="10285994"/>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14400" y="1880274"/>
            <a:ext cx="13716000" cy="3581400"/>
          </a:xfrm>
        </p:spPr>
        <p:txBody>
          <a:bodyPr>
            <a:normAutofit/>
          </a:bodyPr>
          <a:lstStyle/>
          <a:p>
            <a:pPr algn="l"/>
            <a:r>
              <a:rPr lang="en-US" sz="9900" b="1" i="1" dirty="0">
                <a:solidFill>
                  <a:schemeClr val="bg1"/>
                </a:solidFill>
                <a:latin typeface="Barlow Condensed SemiBold" pitchFamily="2" charset="77"/>
              </a:rPr>
              <a:t>Insert</a:t>
            </a:r>
            <a:r>
              <a:rPr lang="en-US" b="1" i="1" dirty="0">
                <a:latin typeface="Barlow Condensed SemiBold" pitchFamily="2" charset="77"/>
              </a:rPr>
              <a:t> </a:t>
            </a:r>
            <a:r>
              <a:rPr lang="en-US" sz="9900" b="1" i="1" dirty="0">
                <a:solidFill>
                  <a:schemeClr val="bg1"/>
                </a:solidFill>
                <a:latin typeface="Barlow Condensed SemiBold" pitchFamily="2" charset="77"/>
              </a:rPr>
              <a:t>Header</a:t>
            </a:r>
            <a:endParaRPr lang="en-US" b="1" i="1" dirty="0">
              <a:solidFill>
                <a:schemeClr val="bg1"/>
              </a:solidFill>
              <a:latin typeface="Barlow Condensed SemiBold" pitchFamily="2" charset="77"/>
            </a:endParaRPr>
          </a:p>
        </p:txBody>
      </p:sp>
      <p:sp>
        <p:nvSpPr>
          <p:cNvPr id="3" name="Subtitle 2">
            <a:extLst>
              <a:ext uri="{FF2B5EF4-FFF2-40B4-BE49-F238E27FC236}">
                <a16:creationId xmlns:a16="http://schemas.microsoft.com/office/drawing/2014/main" id="{4C72F07F-F22A-02FD-D558-9CF17A0F8DCE}"/>
              </a:ext>
            </a:extLst>
          </p:cNvPr>
          <p:cNvSpPr>
            <a:spLocks noGrp="1"/>
          </p:cNvSpPr>
          <p:nvPr>
            <p:ph type="subTitle" idx="1"/>
          </p:nvPr>
        </p:nvSpPr>
        <p:spPr>
          <a:xfrm>
            <a:off x="927470" y="5599794"/>
            <a:ext cx="6479180" cy="893240"/>
          </a:xfrm>
        </p:spPr>
        <p:txBody>
          <a:bodyPr>
            <a:normAutofit/>
          </a:bodyPr>
          <a:lstStyle/>
          <a:p>
            <a:pPr algn="l"/>
            <a:endParaRPr lang="en-US" sz="4800" dirty="0">
              <a:solidFill>
                <a:schemeClr val="bg1"/>
              </a:solidFill>
              <a:latin typeface="Barlow" pitchFamily="2" charset="77"/>
            </a:endParaRPr>
          </a:p>
        </p:txBody>
      </p:sp>
      <p:pic>
        <p:nvPicPr>
          <p:cNvPr id="10" name="Picture 9" descr="A black and white logo&#10;&#10;Description automatically generated">
            <a:extLst>
              <a:ext uri="{FF2B5EF4-FFF2-40B4-BE49-F238E27FC236}">
                <a16:creationId xmlns:a16="http://schemas.microsoft.com/office/drawing/2014/main" id="{B4B0926C-88B8-C995-38D3-51E9BF253E75}"/>
              </a:ext>
            </a:extLst>
          </p:cNvPr>
          <p:cNvPicPr>
            <a:picLocks noChangeAspect="1"/>
          </p:cNvPicPr>
          <p:nvPr/>
        </p:nvPicPr>
        <p:blipFill>
          <a:blip r:embed="rId4"/>
          <a:stretch>
            <a:fillRect/>
          </a:stretch>
        </p:blipFill>
        <p:spPr>
          <a:xfrm>
            <a:off x="-462959" y="597018"/>
            <a:ext cx="5435827" cy="3065636"/>
          </a:xfrm>
          <a:prstGeom prst="rect">
            <a:avLst/>
          </a:prstGeom>
        </p:spPr>
      </p:pic>
      <p:pic>
        <p:nvPicPr>
          <p:cNvPr id="6" name="Picture 5">
            <a:extLst>
              <a:ext uri="{FF2B5EF4-FFF2-40B4-BE49-F238E27FC236}">
                <a16:creationId xmlns:a16="http://schemas.microsoft.com/office/drawing/2014/main" id="{9E775A3F-4436-8E20-8656-7CD4D194FE4F}"/>
              </a:ext>
            </a:extLst>
          </p:cNvPr>
          <p:cNvPicPr>
            <a:picLocks noChangeAspect="1"/>
          </p:cNvPicPr>
          <p:nvPr/>
        </p:nvPicPr>
        <p:blipFill>
          <a:blip r:embed="rId5"/>
          <a:stretch>
            <a:fillRect/>
          </a:stretch>
        </p:blipFill>
        <p:spPr>
          <a:xfrm>
            <a:off x="914400" y="8746305"/>
            <a:ext cx="7772400" cy="831975"/>
          </a:xfrm>
          <a:prstGeom prst="rect">
            <a:avLst/>
          </a:prstGeom>
        </p:spPr>
      </p:pic>
    </p:spTree>
    <p:extLst>
      <p:ext uri="{BB962C8B-B14F-4D97-AF65-F5344CB8AC3E}">
        <p14:creationId xmlns:p14="http://schemas.microsoft.com/office/powerpoint/2010/main" val="14819259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knife&#10;&#10;Description automatically generated">
            <a:extLst>
              <a:ext uri="{FF2B5EF4-FFF2-40B4-BE49-F238E27FC236}">
                <a16:creationId xmlns:a16="http://schemas.microsoft.com/office/drawing/2014/main" id="{75D2F412-968F-589E-0C36-0262C705EA81}"/>
              </a:ext>
            </a:extLst>
          </p:cNvPr>
          <p:cNvPicPr>
            <a:picLocks noChangeAspect="1"/>
          </p:cNvPicPr>
          <p:nvPr/>
        </p:nvPicPr>
        <p:blipFill>
          <a:blip r:embed="rId3"/>
          <a:srcRect r="42986" b="42982"/>
          <a:stretch/>
        </p:blipFill>
        <p:spPr>
          <a:xfrm>
            <a:off x="-1" y="793"/>
            <a:ext cx="18288001" cy="10287795"/>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33157" y="2928675"/>
            <a:ext cx="13716000" cy="775374"/>
          </a:xfrm>
        </p:spPr>
        <p:txBody>
          <a:bodyPr>
            <a:normAutofit/>
          </a:bodyPr>
          <a:lstStyle/>
          <a:p>
            <a:pPr algn="l"/>
            <a:r>
              <a:rPr lang="en-US" sz="3200" dirty="0">
                <a:solidFill>
                  <a:schemeClr val="bg1"/>
                </a:solidFill>
                <a:latin typeface="Barlow Medium" pitchFamily="2" charset="77"/>
              </a:rPr>
              <a:t>Insert</a:t>
            </a:r>
            <a:r>
              <a:rPr lang="en-US" sz="3200" dirty="0">
                <a:latin typeface="Barlow Medium" pitchFamily="2" charset="77"/>
              </a:rPr>
              <a:t> </a:t>
            </a:r>
            <a:r>
              <a:rPr lang="en-US" sz="3200" dirty="0" err="1">
                <a:solidFill>
                  <a:schemeClr val="bg1"/>
                </a:solidFill>
                <a:latin typeface="Barlow Medium" pitchFamily="2" charset="77"/>
              </a:rPr>
              <a:t>Subheader</a:t>
            </a:r>
            <a:endParaRPr lang="en-US" sz="3200" b="1" i="1" dirty="0">
              <a:solidFill>
                <a:schemeClr val="bg1"/>
              </a:solidFill>
              <a:latin typeface="Barlow Condensed SemiBold"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930701" y="3969773"/>
            <a:ext cx="4556520" cy="3139321"/>
          </a:xfrm>
          <a:prstGeom prst="rect">
            <a:avLst/>
          </a:prstGeom>
          <a:noFill/>
        </p:spPr>
        <p:txBody>
          <a:bodyPr wrap="square" rtlCol="0">
            <a:spAutoFit/>
          </a:bodyPr>
          <a:lstStyle/>
          <a:p>
            <a:r>
              <a:rPr lang="en-US" dirty="0">
                <a:solidFill>
                  <a:schemeClr val="bg1"/>
                </a:solidFill>
                <a:latin typeface="Barlow" pitchFamily="2" charset="77"/>
              </a:rPr>
              <a:t>Insert body copy Insert body copy</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1285613"/>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Table Header</a:t>
            </a:r>
          </a:p>
        </p:txBody>
      </p:sp>
      <p:graphicFrame>
        <p:nvGraphicFramePr>
          <p:cNvPr id="3" name="Table 5">
            <a:extLst>
              <a:ext uri="{FF2B5EF4-FFF2-40B4-BE49-F238E27FC236}">
                <a16:creationId xmlns:a16="http://schemas.microsoft.com/office/drawing/2014/main" id="{A5FDAC87-1433-D24F-EC01-E6F98DE50B98}"/>
              </a:ext>
            </a:extLst>
          </p:cNvPr>
          <p:cNvGraphicFramePr>
            <a:graphicFrameLocks noGrp="1"/>
          </p:cNvGraphicFramePr>
          <p:nvPr>
            <p:extLst>
              <p:ext uri="{D42A27DB-BD31-4B8C-83A1-F6EECF244321}">
                <p14:modId xmlns:p14="http://schemas.microsoft.com/office/powerpoint/2010/main" val="999803075"/>
              </p:ext>
            </p:extLst>
          </p:nvPr>
        </p:nvGraphicFramePr>
        <p:xfrm>
          <a:off x="9143999" y="1827175"/>
          <a:ext cx="7915275" cy="6730301"/>
        </p:xfrm>
        <a:graphic>
          <a:graphicData uri="http://schemas.openxmlformats.org/drawingml/2006/table">
            <a:tbl>
              <a:tblPr firstRow="1" bandRow="1">
                <a:tableStyleId>{5C22544A-7EE6-4342-B048-85BDC9FD1C3A}</a:tableStyleId>
              </a:tblPr>
              <a:tblGrid>
                <a:gridCol w="2638425">
                  <a:extLst>
                    <a:ext uri="{9D8B030D-6E8A-4147-A177-3AD203B41FA5}">
                      <a16:colId xmlns:a16="http://schemas.microsoft.com/office/drawing/2014/main" val="3940184523"/>
                    </a:ext>
                  </a:extLst>
                </a:gridCol>
                <a:gridCol w="2638425">
                  <a:extLst>
                    <a:ext uri="{9D8B030D-6E8A-4147-A177-3AD203B41FA5}">
                      <a16:colId xmlns:a16="http://schemas.microsoft.com/office/drawing/2014/main" val="3431970317"/>
                    </a:ext>
                  </a:extLst>
                </a:gridCol>
                <a:gridCol w="2638425">
                  <a:extLst>
                    <a:ext uri="{9D8B030D-6E8A-4147-A177-3AD203B41FA5}">
                      <a16:colId xmlns:a16="http://schemas.microsoft.com/office/drawing/2014/main" val="706312554"/>
                    </a:ext>
                  </a:extLst>
                </a:gridCol>
              </a:tblGrid>
              <a:tr h="587413">
                <a:tc>
                  <a:txBody>
                    <a:bodyPr/>
                    <a:lstStyle/>
                    <a:p>
                      <a:r>
                        <a:rPr lang="en-US" b="1" i="1" dirty="0">
                          <a:solidFill>
                            <a:srgbClr val="349DB1"/>
                          </a:solidFill>
                          <a:latin typeface="Barlow Condensed SemiBold" pitchFamily="2" charset="77"/>
                        </a:rPr>
                        <a:t>Lorem ipsum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algn="l" defTabSz="1371600" rtl="0" eaLnBrk="1" latinLnBrk="0" hangingPunct="1"/>
                      <a:r>
                        <a:rPr lang="en-US" sz="2700" b="1" i="1" kern="1200" dirty="0">
                          <a:solidFill>
                            <a:srgbClr val="349DB1"/>
                          </a:solidFill>
                          <a:latin typeface="Barlow Condensed SemiBold" pitchFamily="2" charset="77"/>
                          <a:ea typeface="+mn-ea"/>
                          <a:cs typeface="+mn-cs"/>
                        </a:rPr>
                        <a:t>Lorem ipsum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tc>
                  <a:txBody>
                    <a:bodyPr/>
                    <a:lstStyle/>
                    <a:p>
                      <a:pPr marL="0" algn="l" defTabSz="1371600" rtl="0" eaLnBrk="1" latinLnBrk="0" hangingPunct="1"/>
                      <a:r>
                        <a:rPr lang="en-US" sz="2700" b="1" i="1" kern="1200" dirty="0">
                          <a:solidFill>
                            <a:srgbClr val="349DB1"/>
                          </a:solidFill>
                          <a:latin typeface="Barlow Condensed SemiBold" pitchFamily="2" charset="77"/>
                          <a:ea typeface="+mn-ea"/>
                          <a:cs typeface="+mn-cs"/>
                        </a:rPr>
                        <a:t>Lorem ipsum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75533410"/>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endParaRPr lang="en-US" sz="1800" kern="1200" dirty="0">
                        <a:solidFill>
                          <a:schemeClr val="bg1"/>
                        </a:solidFill>
                        <a:latin typeface="Barlow Condensed Light" pitchFamily="2" charset="77"/>
                        <a:ea typeface="+mn-ea"/>
                        <a:cs typeface="+mn-cs"/>
                      </a:endParaRPr>
                    </a:p>
                  </a:txBody>
                  <a:tcPr>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alpha val="29804"/>
                      </a:srgb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endParaRPr lang="en-US" sz="1800" kern="1200" dirty="0">
                        <a:solidFill>
                          <a:schemeClr val="bg1"/>
                        </a:solidFill>
                        <a:latin typeface="Barlow Condensed Light" pitchFamily="2" charset="77"/>
                        <a:ea typeface="+mn-ea"/>
                        <a:cs typeface="+mn-cs"/>
                      </a:endParaRPr>
                    </a:p>
                  </a:txBody>
                  <a:tcPr>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49DB1"/>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endParaRPr lang="en-US" sz="1800" kern="1200" dirty="0">
                        <a:solidFill>
                          <a:schemeClr val="bg1"/>
                        </a:solidFill>
                        <a:latin typeface="Barlow Condensed Light" pitchFamily="2" charset="77"/>
                        <a:ea typeface="+mn-ea"/>
                        <a:cs typeface="+mn-cs"/>
                      </a:endParaRPr>
                    </a:p>
                  </a:txBody>
                  <a:tcPr>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alpha val="30196"/>
                      </a:srgbClr>
                    </a:solidFill>
                  </a:tcPr>
                </a:tc>
                <a:extLst>
                  <a:ext uri="{0D108BD9-81ED-4DB2-BD59-A6C34878D82A}">
                    <a16:rowId xmlns:a16="http://schemas.microsoft.com/office/drawing/2014/main" val="3829747734"/>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1" i="0" kern="1200" dirty="0">
                          <a:solidFill>
                            <a:schemeClr val="bg1"/>
                          </a:solidFill>
                          <a:latin typeface="Barlow Condensed SemiBold" pitchFamily="2" charset="77"/>
                          <a:ea typeface="+mn-ea"/>
                          <a:cs typeface="+mn-cs"/>
                        </a:rPr>
                      </a:b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alpha val="29804"/>
                      </a:srgb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1" i="0" kern="1200" dirty="0">
                          <a:solidFill>
                            <a:schemeClr val="bg1"/>
                          </a:solidFill>
                          <a:latin typeface="Barlow Condensed SemiBold" pitchFamily="2" charset="77"/>
                          <a:ea typeface="+mn-ea"/>
                          <a:cs typeface="+mn-cs"/>
                        </a:rPr>
                      </a:b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49DB1"/>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1" i="0" kern="1200" dirty="0">
                          <a:solidFill>
                            <a:schemeClr val="bg1"/>
                          </a:solidFill>
                          <a:latin typeface="Barlow Condensed SemiBold" pitchFamily="2" charset="77"/>
                          <a:ea typeface="+mn-ea"/>
                          <a:cs typeface="+mn-cs"/>
                        </a:rPr>
                      </a:b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alpha val="30196"/>
                      </a:srgbClr>
                    </a:solidFill>
                  </a:tcPr>
                </a:tc>
                <a:extLst>
                  <a:ext uri="{0D108BD9-81ED-4DB2-BD59-A6C34878D82A}">
                    <a16:rowId xmlns:a16="http://schemas.microsoft.com/office/drawing/2014/main" val="3352264544"/>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alpha val="29804"/>
                      </a:srgb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49DB1"/>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FF">
                        <a:alpha val="30196"/>
                      </a:srgbClr>
                    </a:solidFill>
                  </a:tcPr>
                </a:tc>
                <a:extLst>
                  <a:ext uri="{0D108BD9-81ED-4DB2-BD59-A6C34878D82A}">
                    <a16:rowId xmlns:a16="http://schemas.microsoft.com/office/drawing/2014/main" val="1215144468"/>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1" i="0" kern="1200" dirty="0">
                          <a:solidFill>
                            <a:schemeClr val="bg1"/>
                          </a:solidFill>
                          <a:latin typeface="Barlow Condensed SemiBold" pitchFamily="2" charset="77"/>
                          <a:ea typeface="+mn-ea"/>
                          <a:cs typeface="+mn-cs"/>
                        </a:rPr>
                      </a:b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FFF">
                        <a:alpha val="29804"/>
                      </a:srgb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1" i="0" kern="1200" dirty="0">
                          <a:solidFill>
                            <a:schemeClr val="bg1"/>
                          </a:solidFill>
                          <a:latin typeface="Barlow Condensed SemiBold" pitchFamily="2" charset="77"/>
                          <a:ea typeface="+mn-ea"/>
                          <a:cs typeface="+mn-cs"/>
                        </a:rPr>
                      </a:b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349DB1"/>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1" i="0" kern="1200" dirty="0">
                          <a:solidFill>
                            <a:schemeClr val="bg1"/>
                          </a:solidFill>
                          <a:latin typeface="Barlow Condensed SemiBold" pitchFamily="2" charset="77"/>
                          <a:ea typeface="+mn-ea"/>
                          <a:cs typeface="+mn-cs"/>
                        </a:rPr>
                      </a:br>
                      <a:endParaRPr lang="en-US" sz="1800" b="1" i="0" kern="1200" dirty="0">
                        <a:solidFill>
                          <a:schemeClr val="bg1"/>
                        </a:solidFill>
                        <a:latin typeface="Barlow Condensed SemiBold" pitchFamily="2" charset="77"/>
                        <a:ea typeface="+mn-ea"/>
                        <a:cs typeface="+mn-cs"/>
                      </a:endParaRP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FFFF">
                        <a:alpha val="30196"/>
                      </a:srgbClr>
                    </a:solidFill>
                  </a:tcPr>
                </a:tc>
                <a:extLst>
                  <a:ext uri="{0D108BD9-81ED-4DB2-BD59-A6C34878D82A}">
                    <a16:rowId xmlns:a16="http://schemas.microsoft.com/office/drawing/2014/main" val="1772724412"/>
                  </a:ext>
                </a:extLst>
              </a:tr>
            </a:tbl>
          </a:graphicData>
        </a:graphic>
      </p:graphicFrame>
    </p:spTree>
    <p:extLst>
      <p:ext uri="{BB962C8B-B14F-4D97-AF65-F5344CB8AC3E}">
        <p14:creationId xmlns:p14="http://schemas.microsoft.com/office/powerpoint/2010/main" val="4048092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blue light&#10;&#10;Description automatically generated">
            <a:extLst>
              <a:ext uri="{FF2B5EF4-FFF2-40B4-BE49-F238E27FC236}">
                <a16:creationId xmlns:a16="http://schemas.microsoft.com/office/drawing/2014/main" id="{735568BF-BD6F-1165-50FB-F5FA42E4FE28}"/>
              </a:ext>
            </a:extLst>
          </p:cNvPr>
          <p:cNvPicPr>
            <a:picLocks noChangeAspect="1"/>
          </p:cNvPicPr>
          <p:nvPr/>
        </p:nvPicPr>
        <p:blipFill>
          <a:blip r:embed="rId3"/>
          <a:srcRect r="33036" b="33031"/>
          <a:stretch/>
        </p:blipFill>
        <p:spPr>
          <a:xfrm>
            <a:off x="0" y="794"/>
            <a:ext cx="18288000" cy="10287794"/>
          </a:xfrm>
          <a:prstGeom prst="rect">
            <a:avLst/>
          </a:prstGeom>
        </p:spPr>
      </p:pic>
      <p:sp>
        <p:nvSpPr>
          <p:cNvPr id="24" name="Rectangle 23">
            <a:extLst>
              <a:ext uri="{FF2B5EF4-FFF2-40B4-BE49-F238E27FC236}">
                <a16:creationId xmlns:a16="http://schemas.microsoft.com/office/drawing/2014/main" id="{699818D2-30C5-061C-D2AD-A6790BBE89AD}"/>
              </a:ext>
            </a:extLst>
          </p:cNvPr>
          <p:cNvSpPr/>
          <p:nvPr/>
        </p:nvSpPr>
        <p:spPr>
          <a:xfrm>
            <a:off x="6553341" y="5753945"/>
            <a:ext cx="5010152" cy="2478515"/>
          </a:xfrm>
          <a:prstGeom prst="rect">
            <a:avLst/>
          </a:prstGeom>
          <a:solidFill>
            <a:srgbClr val="349DB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FD9A8442-9999-8CAA-6EB1-9F6B6F4F3A45}"/>
              </a:ext>
            </a:extLst>
          </p:cNvPr>
          <p:cNvSpPr/>
          <p:nvPr/>
        </p:nvSpPr>
        <p:spPr>
          <a:xfrm>
            <a:off x="12044655" y="5749573"/>
            <a:ext cx="5010152" cy="2478515"/>
          </a:xfrm>
          <a:prstGeom prst="rect">
            <a:avLst/>
          </a:prstGeom>
          <a:solidFill>
            <a:schemeClr val="tx1">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B39D2E40-85B3-0306-2148-E2A3400987F7}"/>
              </a:ext>
            </a:extLst>
          </p:cNvPr>
          <p:cNvSpPr/>
          <p:nvPr/>
        </p:nvSpPr>
        <p:spPr>
          <a:xfrm>
            <a:off x="12035135" y="2825391"/>
            <a:ext cx="5010152" cy="2478515"/>
          </a:xfrm>
          <a:prstGeom prst="rect">
            <a:avLst/>
          </a:prstGeom>
          <a:solidFill>
            <a:srgbClr val="349DB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F42481C-0530-0C0D-7563-909BB1E2FF92}"/>
              </a:ext>
            </a:extLst>
          </p:cNvPr>
          <p:cNvSpPr/>
          <p:nvPr/>
        </p:nvSpPr>
        <p:spPr>
          <a:xfrm>
            <a:off x="1052507" y="5753945"/>
            <a:ext cx="5010152" cy="2478515"/>
          </a:xfrm>
          <a:prstGeom prst="rect">
            <a:avLst/>
          </a:prstGeom>
          <a:solidFill>
            <a:schemeClr val="tx1">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73C2F9E1-9361-AAB3-1D47-97AE13D34B5B}"/>
              </a:ext>
            </a:extLst>
          </p:cNvPr>
          <p:cNvSpPr/>
          <p:nvPr/>
        </p:nvSpPr>
        <p:spPr>
          <a:xfrm>
            <a:off x="6553341" y="2825391"/>
            <a:ext cx="5010152" cy="2478515"/>
          </a:xfrm>
          <a:prstGeom prst="rect">
            <a:avLst/>
          </a:prstGeom>
          <a:solidFill>
            <a:schemeClr val="tx1">
              <a:lumMod val="65000"/>
              <a:lumOff val="3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F3031A7-21F9-2C35-DA01-7B112BF51E7C}"/>
              </a:ext>
            </a:extLst>
          </p:cNvPr>
          <p:cNvSpPr/>
          <p:nvPr/>
        </p:nvSpPr>
        <p:spPr>
          <a:xfrm>
            <a:off x="1042987" y="2829763"/>
            <a:ext cx="5010152" cy="2478515"/>
          </a:xfrm>
          <a:prstGeom prst="rect">
            <a:avLst/>
          </a:prstGeom>
          <a:solidFill>
            <a:srgbClr val="349DB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1233193" y="2972923"/>
            <a:ext cx="4143313" cy="548142"/>
          </a:xfrm>
        </p:spPr>
        <p:txBody>
          <a:bodyPr>
            <a:normAutofit/>
          </a:body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1230739" y="3786789"/>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869110"/>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Insert Header</a:t>
            </a:r>
          </a:p>
        </p:txBody>
      </p:sp>
      <p:sp>
        <p:nvSpPr>
          <p:cNvPr id="8" name="Title 1">
            <a:extLst>
              <a:ext uri="{FF2B5EF4-FFF2-40B4-BE49-F238E27FC236}">
                <a16:creationId xmlns:a16="http://schemas.microsoft.com/office/drawing/2014/main" id="{7FEDA008-4BE5-F83E-FB34-74FA31A29431}"/>
              </a:ext>
            </a:extLst>
          </p:cNvPr>
          <p:cNvSpPr txBox="1">
            <a:spLocks/>
          </p:cNvSpPr>
          <p:nvPr/>
        </p:nvSpPr>
        <p:spPr>
          <a:xfrm>
            <a:off x="6734027" y="2972923"/>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10" name="TextBox 9">
            <a:extLst>
              <a:ext uri="{FF2B5EF4-FFF2-40B4-BE49-F238E27FC236}">
                <a16:creationId xmlns:a16="http://schemas.microsoft.com/office/drawing/2014/main" id="{D8D2D521-0D2B-B0BF-FFEB-E55769F0D337}"/>
              </a:ext>
            </a:extLst>
          </p:cNvPr>
          <p:cNvSpPr txBox="1"/>
          <p:nvPr/>
        </p:nvSpPr>
        <p:spPr>
          <a:xfrm>
            <a:off x="6731573" y="3786789"/>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15" name="Title 1">
            <a:extLst>
              <a:ext uri="{FF2B5EF4-FFF2-40B4-BE49-F238E27FC236}">
                <a16:creationId xmlns:a16="http://schemas.microsoft.com/office/drawing/2014/main" id="{14AC0D70-AFAB-13D5-DDE2-6B61ECF819B4}"/>
              </a:ext>
            </a:extLst>
          </p:cNvPr>
          <p:cNvSpPr txBox="1">
            <a:spLocks/>
          </p:cNvSpPr>
          <p:nvPr/>
        </p:nvSpPr>
        <p:spPr>
          <a:xfrm>
            <a:off x="12234861" y="2972253"/>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16" name="TextBox 15">
            <a:extLst>
              <a:ext uri="{FF2B5EF4-FFF2-40B4-BE49-F238E27FC236}">
                <a16:creationId xmlns:a16="http://schemas.microsoft.com/office/drawing/2014/main" id="{BDD1B038-4DDD-1DCE-58FE-E857381F0FE6}"/>
              </a:ext>
            </a:extLst>
          </p:cNvPr>
          <p:cNvSpPr txBox="1"/>
          <p:nvPr/>
        </p:nvSpPr>
        <p:spPr>
          <a:xfrm>
            <a:off x="12232407" y="3786119"/>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19" name="Title 1">
            <a:extLst>
              <a:ext uri="{FF2B5EF4-FFF2-40B4-BE49-F238E27FC236}">
                <a16:creationId xmlns:a16="http://schemas.microsoft.com/office/drawing/2014/main" id="{93EBDD2F-2CAB-BB83-12E0-3CFD8E0E44F4}"/>
              </a:ext>
            </a:extLst>
          </p:cNvPr>
          <p:cNvSpPr txBox="1">
            <a:spLocks/>
          </p:cNvSpPr>
          <p:nvPr/>
        </p:nvSpPr>
        <p:spPr>
          <a:xfrm>
            <a:off x="1242713" y="5897105"/>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a:solidFill>
                  <a:schemeClr val="bg1"/>
                </a:solidFill>
                <a:latin typeface="Barlow Condensed SemiBold" pitchFamily="2" charset="77"/>
              </a:rPr>
              <a:t>Insert</a:t>
            </a:r>
            <a:r>
              <a:rPr lang="en-US" sz="3200" b="1" i="1">
                <a:latin typeface="Barlow Condensed SemiBold" pitchFamily="2" charset="77"/>
              </a:rPr>
              <a:t> </a:t>
            </a:r>
            <a:r>
              <a:rPr lang="en-US" sz="3200" b="1" i="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20" name="TextBox 19">
            <a:extLst>
              <a:ext uri="{FF2B5EF4-FFF2-40B4-BE49-F238E27FC236}">
                <a16:creationId xmlns:a16="http://schemas.microsoft.com/office/drawing/2014/main" id="{93B40274-2895-9574-800C-D7C3ED9C9839}"/>
              </a:ext>
            </a:extLst>
          </p:cNvPr>
          <p:cNvSpPr txBox="1"/>
          <p:nvPr/>
        </p:nvSpPr>
        <p:spPr>
          <a:xfrm>
            <a:off x="1240259" y="6710971"/>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22" name="Title 1">
            <a:extLst>
              <a:ext uri="{FF2B5EF4-FFF2-40B4-BE49-F238E27FC236}">
                <a16:creationId xmlns:a16="http://schemas.microsoft.com/office/drawing/2014/main" id="{D822555C-7478-0B0F-6440-63A22CC12AD9}"/>
              </a:ext>
            </a:extLst>
          </p:cNvPr>
          <p:cNvSpPr txBox="1">
            <a:spLocks/>
          </p:cNvSpPr>
          <p:nvPr/>
        </p:nvSpPr>
        <p:spPr>
          <a:xfrm>
            <a:off x="6743547" y="5897105"/>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a:solidFill>
                  <a:schemeClr val="bg1"/>
                </a:solidFill>
                <a:latin typeface="Barlow Condensed SemiBold" pitchFamily="2" charset="77"/>
              </a:rPr>
              <a:t>Insert</a:t>
            </a:r>
            <a:r>
              <a:rPr lang="en-US" sz="3200" b="1" i="1">
                <a:latin typeface="Barlow Condensed SemiBold" pitchFamily="2" charset="77"/>
              </a:rPr>
              <a:t> </a:t>
            </a:r>
            <a:r>
              <a:rPr lang="en-US" sz="3200" b="1" i="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23" name="TextBox 22">
            <a:extLst>
              <a:ext uri="{FF2B5EF4-FFF2-40B4-BE49-F238E27FC236}">
                <a16:creationId xmlns:a16="http://schemas.microsoft.com/office/drawing/2014/main" id="{620D5664-0ADB-EA19-C30B-B7764E6261BE}"/>
              </a:ext>
            </a:extLst>
          </p:cNvPr>
          <p:cNvSpPr txBox="1"/>
          <p:nvPr/>
        </p:nvSpPr>
        <p:spPr>
          <a:xfrm>
            <a:off x="6741093" y="6710971"/>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25" name="Title 1">
            <a:extLst>
              <a:ext uri="{FF2B5EF4-FFF2-40B4-BE49-F238E27FC236}">
                <a16:creationId xmlns:a16="http://schemas.microsoft.com/office/drawing/2014/main" id="{3134D24A-2750-AF74-F127-A03CD7FD8B7A}"/>
              </a:ext>
            </a:extLst>
          </p:cNvPr>
          <p:cNvSpPr txBox="1">
            <a:spLocks/>
          </p:cNvSpPr>
          <p:nvPr/>
        </p:nvSpPr>
        <p:spPr>
          <a:xfrm>
            <a:off x="12244381" y="5896435"/>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26" name="TextBox 25">
            <a:extLst>
              <a:ext uri="{FF2B5EF4-FFF2-40B4-BE49-F238E27FC236}">
                <a16:creationId xmlns:a16="http://schemas.microsoft.com/office/drawing/2014/main" id="{79C2CBD5-95BD-1791-A76D-BAC4B1A7DB39}"/>
              </a:ext>
            </a:extLst>
          </p:cNvPr>
          <p:cNvSpPr txBox="1"/>
          <p:nvPr/>
        </p:nvSpPr>
        <p:spPr>
          <a:xfrm>
            <a:off x="12241927" y="6710301"/>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Tree>
    <p:extLst>
      <p:ext uri="{BB962C8B-B14F-4D97-AF65-F5344CB8AC3E}">
        <p14:creationId xmlns:p14="http://schemas.microsoft.com/office/powerpoint/2010/main" val="5254673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descr="A close up of a blue light&#10;&#10;Description automatically generated">
            <a:extLst>
              <a:ext uri="{FF2B5EF4-FFF2-40B4-BE49-F238E27FC236}">
                <a16:creationId xmlns:a16="http://schemas.microsoft.com/office/drawing/2014/main" id="{6C0293C0-30BE-7E46-4C7E-534727322846}"/>
              </a:ext>
            </a:extLst>
          </p:cNvPr>
          <p:cNvPicPr>
            <a:picLocks noChangeAspect="1"/>
          </p:cNvPicPr>
          <p:nvPr/>
        </p:nvPicPr>
        <p:blipFill>
          <a:blip r:embed="rId3"/>
          <a:srcRect l="11602" t="11611"/>
          <a:stretch/>
        </p:blipFill>
        <p:spPr>
          <a:xfrm flipH="1">
            <a:off x="-2" y="0"/>
            <a:ext cx="18288002" cy="10285994"/>
          </a:xfrm>
          <a:prstGeom prst="rect">
            <a:avLst/>
          </a:prstGeom>
        </p:spPr>
      </p:pic>
      <p:sp>
        <p:nvSpPr>
          <p:cNvPr id="31" name="Rectangle 30">
            <a:extLst>
              <a:ext uri="{FF2B5EF4-FFF2-40B4-BE49-F238E27FC236}">
                <a16:creationId xmlns:a16="http://schemas.microsoft.com/office/drawing/2014/main" id="{FD9A8442-9999-8CAA-6EB1-9F6B6F4F3A45}"/>
              </a:ext>
            </a:extLst>
          </p:cNvPr>
          <p:cNvSpPr/>
          <p:nvPr/>
        </p:nvSpPr>
        <p:spPr>
          <a:xfrm>
            <a:off x="12044655" y="5749573"/>
            <a:ext cx="5010152" cy="2478515"/>
          </a:xfrm>
          <a:prstGeom prst="rect">
            <a:avLst/>
          </a:prstGeom>
          <a:solidFill>
            <a:srgbClr val="0D0D0D">
              <a:alpha val="74902"/>
            </a:srgbClr>
          </a:solidFill>
          <a:ln w="19050">
            <a:solidFill>
              <a:srgbClr val="349D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B39D2E40-85B3-0306-2148-E2A3400987F7}"/>
              </a:ext>
            </a:extLst>
          </p:cNvPr>
          <p:cNvSpPr/>
          <p:nvPr/>
        </p:nvSpPr>
        <p:spPr>
          <a:xfrm>
            <a:off x="12035135" y="2825391"/>
            <a:ext cx="5010152" cy="2478515"/>
          </a:xfrm>
          <a:prstGeom prst="rect">
            <a:avLst/>
          </a:prstGeom>
          <a:solidFill>
            <a:srgbClr val="0D0D0D">
              <a:alpha val="74902"/>
            </a:srgbClr>
          </a:solid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AAFD2A8F-7CAC-D9B3-8F1F-6C63B02824B4}"/>
              </a:ext>
            </a:extLst>
          </p:cNvPr>
          <p:cNvSpPr/>
          <p:nvPr/>
        </p:nvSpPr>
        <p:spPr>
          <a:xfrm>
            <a:off x="6562861" y="5749573"/>
            <a:ext cx="5010152" cy="2478515"/>
          </a:xfrm>
          <a:prstGeom prst="rect">
            <a:avLst/>
          </a:prstGeom>
          <a:noFill/>
          <a:ln w="19050">
            <a:solidFill>
              <a:srgbClr val="F85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F42481C-0530-0C0D-7563-909BB1E2FF92}"/>
              </a:ext>
            </a:extLst>
          </p:cNvPr>
          <p:cNvSpPr/>
          <p:nvPr/>
        </p:nvSpPr>
        <p:spPr>
          <a:xfrm>
            <a:off x="1052507" y="5753945"/>
            <a:ext cx="5010152" cy="2478515"/>
          </a:xfrm>
          <a:prstGeom prst="rect">
            <a:avLst/>
          </a:prstGeom>
          <a:solidFill>
            <a:srgbClr val="0D0D0D">
              <a:alpha val="74902"/>
            </a:srgbClr>
          </a:solidFill>
          <a:ln w="19050">
            <a:solidFill>
              <a:srgbClr val="349D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73C2F9E1-9361-AAB3-1D47-97AE13D34B5B}"/>
              </a:ext>
            </a:extLst>
          </p:cNvPr>
          <p:cNvSpPr/>
          <p:nvPr/>
        </p:nvSpPr>
        <p:spPr>
          <a:xfrm>
            <a:off x="6553341" y="2825391"/>
            <a:ext cx="5010152" cy="2478515"/>
          </a:xfrm>
          <a:prstGeom prst="rect">
            <a:avLst/>
          </a:prstGeom>
          <a:solidFill>
            <a:schemeClr val="tx1">
              <a:lumMod val="95000"/>
              <a:lumOff val="5000"/>
              <a:alpha val="74902"/>
            </a:schemeClr>
          </a:solidFill>
          <a:ln w="19050">
            <a:solidFill>
              <a:srgbClr val="349D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F3031A7-21F9-2C35-DA01-7B112BF51E7C}"/>
              </a:ext>
            </a:extLst>
          </p:cNvPr>
          <p:cNvSpPr/>
          <p:nvPr/>
        </p:nvSpPr>
        <p:spPr>
          <a:xfrm>
            <a:off x="1042987" y="2829763"/>
            <a:ext cx="5010152" cy="2478515"/>
          </a:xfrm>
          <a:prstGeom prst="rect">
            <a:avLst/>
          </a:prstGeom>
          <a:solidFill>
            <a:schemeClr val="tx1">
              <a:lumMod val="95000"/>
              <a:lumOff val="5000"/>
              <a:alpha val="74902"/>
            </a:schemeClr>
          </a:solidFill>
          <a:ln w="19050">
            <a:solidFill>
              <a:srgbClr val="349D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1373873" y="2972923"/>
            <a:ext cx="4143313" cy="548142"/>
          </a:xfrm>
        </p:spPr>
        <p:txBody>
          <a:bodyPr>
            <a:normAutofit/>
          </a:body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1371419" y="3786789"/>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869110"/>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Insert Header</a:t>
            </a:r>
          </a:p>
        </p:txBody>
      </p:sp>
      <p:sp>
        <p:nvSpPr>
          <p:cNvPr id="8" name="Title 1">
            <a:extLst>
              <a:ext uri="{FF2B5EF4-FFF2-40B4-BE49-F238E27FC236}">
                <a16:creationId xmlns:a16="http://schemas.microsoft.com/office/drawing/2014/main" id="{7FEDA008-4BE5-F83E-FB34-74FA31A29431}"/>
              </a:ext>
            </a:extLst>
          </p:cNvPr>
          <p:cNvSpPr txBox="1">
            <a:spLocks/>
          </p:cNvSpPr>
          <p:nvPr/>
        </p:nvSpPr>
        <p:spPr>
          <a:xfrm>
            <a:off x="6874707" y="2972923"/>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a:solidFill>
                  <a:schemeClr val="bg1"/>
                </a:solidFill>
                <a:latin typeface="Barlow Condensed SemiBold" pitchFamily="2" charset="77"/>
              </a:rPr>
              <a:t>Insert</a:t>
            </a:r>
            <a:r>
              <a:rPr lang="en-US" sz="3200" b="1" i="1">
                <a:latin typeface="Barlow Condensed SemiBold" pitchFamily="2" charset="77"/>
              </a:rPr>
              <a:t> </a:t>
            </a:r>
            <a:r>
              <a:rPr lang="en-US" sz="3200" b="1" i="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10" name="TextBox 9">
            <a:extLst>
              <a:ext uri="{FF2B5EF4-FFF2-40B4-BE49-F238E27FC236}">
                <a16:creationId xmlns:a16="http://schemas.microsoft.com/office/drawing/2014/main" id="{D8D2D521-0D2B-B0BF-FFEB-E55769F0D337}"/>
              </a:ext>
            </a:extLst>
          </p:cNvPr>
          <p:cNvSpPr txBox="1"/>
          <p:nvPr/>
        </p:nvSpPr>
        <p:spPr>
          <a:xfrm>
            <a:off x="6872253" y="3786789"/>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15" name="Title 1">
            <a:extLst>
              <a:ext uri="{FF2B5EF4-FFF2-40B4-BE49-F238E27FC236}">
                <a16:creationId xmlns:a16="http://schemas.microsoft.com/office/drawing/2014/main" id="{14AC0D70-AFAB-13D5-DDE2-6B61ECF819B4}"/>
              </a:ext>
            </a:extLst>
          </p:cNvPr>
          <p:cNvSpPr txBox="1">
            <a:spLocks/>
          </p:cNvSpPr>
          <p:nvPr/>
        </p:nvSpPr>
        <p:spPr>
          <a:xfrm>
            <a:off x="12375541" y="2972253"/>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16" name="TextBox 15">
            <a:extLst>
              <a:ext uri="{FF2B5EF4-FFF2-40B4-BE49-F238E27FC236}">
                <a16:creationId xmlns:a16="http://schemas.microsoft.com/office/drawing/2014/main" id="{BDD1B038-4DDD-1DCE-58FE-E857381F0FE6}"/>
              </a:ext>
            </a:extLst>
          </p:cNvPr>
          <p:cNvSpPr txBox="1"/>
          <p:nvPr/>
        </p:nvSpPr>
        <p:spPr>
          <a:xfrm>
            <a:off x="12373087" y="3786119"/>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17" name="Rectangle 16">
            <a:extLst>
              <a:ext uri="{FF2B5EF4-FFF2-40B4-BE49-F238E27FC236}">
                <a16:creationId xmlns:a16="http://schemas.microsoft.com/office/drawing/2014/main" id="{EC17353F-0AAE-27C3-7832-63E5B1DCAF46}"/>
              </a:ext>
            </a:extLst>
          </p:cNvPr>
          <p:cNvSpPr/>
          <p:nvPr/>
        </p:nvSpPr>
        <p:spPr>
          <a:xfrm>
            <a:off x="12044655" y="2829093"/>
            <a:ext cx="5010152" cy="2478515"/>
          </a:xfrm>
          <a:prstGeom prst="rect">
            <a:avLst/>
          </a:prstGeom>
          <a:noFill/>
          <a:ln w="19050">
            <a:solidFill>
              <a:srgbClr val="349D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93EBDD2F-2CAB-BB83-12E0-3CFD8E0E44F4}"/>
              </a:ext>
            </a:extLst>
          </p:cNvPr>
          <p:cNvSpPr txBox="1">
            <a:spLocks/>
          </p:cNvSpPr>
          <p:nvPr/>
        </p:nvSpPr>
        <p:spPr>
          <a:xfrm>
            <a:off x="1383393" y="5897105"/>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a:solidFill>
                  <a:schemeClr val="bg1"/>
                </a:solidFill>
                <a:latin typeface="Barlow Condensed SemiBold" pitchFamily="2" charset="77"/>
              </a:rPr>
              <a:t>Insert</a:t>
            </a:r>
            <a:r>
              <a:rPr lang="en-US" sz="3200" b="1" i="1">
                <a:latin typeface="Barlow Condensed SemiBold" pitchFamily="2" charset="77"/>
              </a:rPr>
              <a:t> </a:t>
            </a:r>
            <a:r>
              <a:rPr lang="en-US" sz="3200" b="1" i="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20" name="TextBox 19">
            <a:extLst>
              <a:ext uri="{FF2B5EF4-FFF2-40B4-BE49-F238E27FC236}">
                <a16:creationId xmlns:a16="http://schemas.microsoft.com/office/drawing/2014/main" id="{93B40274-2895-9574-800C-D7C3ED9C9839}"/>
              </a:ext>
            </a:extLst>
          </p:cNvPr>
          <p:cNvSpPr txBox="1"/>
          <p:nvPr/>
        </p:nvSpPr>
        <p:spPr>
          <a:xfrm>
            <a:off x="1380939" y="6710971"/>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24" name="Rectangle 23">
            <a:extLst>
              <a:ext uri="{FF2B5EF4-FFF2-40B4-BE49-F238E27FC236}">
                <a16:creationId xmlns:a16="http://schemas.microsoft.com/office/drawing/2014/main" id="{699818D2-30C5-061C-D2AD-A6790BBE89AD}"/>
              </a:ext>
            </a:extLst>
          </p:cNvPr>
          <p:cNvSpPr/>
          <p:nvPr/>
        </p:nvSpPr>
        <p:spPr>
          <a:xfrm>
            <a:off x="6553341" y="5753945"/>
            <a:ext cx="5010152" cy="2478515"/>
          </a:xfrm>
          <a:prstGeom prst="rect">
            <a:avLst/>
          </a:prstGeom>
          <a:solidFill>
            <a:srgbClr val="0D0D0D">
              <a:alpha val="74902"/>
            </a:srgbClr>
          </a:solidFill>
          <a:ln w="19050">
            <a:solidFill>
              <a:srgbClr val="349D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D822555C-7478-0B0F-6440-63A22CC12AD9}"/>
              </a:ext>
            </a:extLst>
          </p:cNvPr>
          <p:cNvSpPr txBox="1">
            <a:spLocks/>
          </p:cNvSpPr>
          <p:nvPr/>
        </p:nvSpPr>
        <p:spPr>
          <a:xfrm>
            <a:off x="6884227" y="5897105"/>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a:solidFill>
                  <a:schemeClr val="bg1"/>
                </a:solidFill>
                <a:latin typeface="Barlow Condensed SemiBold" pitchFamily="2" charset="77"/>
              </a:rPr>
              <a:t>Insert</a:t>
            </a:r>
            <a:r>
              <a:rPr lang="en-US" sz="3200" b="1" i="1">
                <a:latin typeface="Barlow Condensed SemiBold" pitchFamily="2" charset="77"/>
              </a:rPr>
              <a:t> </a:t>
            </a:r>
            <a:r>
              <a:rPr lang="en-US" sz="3200" b="1" i="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23" name="TextBox 22">
            <a:extLst>
              <a:ext uri="{FF2B5EF4-FFF2-40B4-BE49-F238E27FC236}">
                <a16:creationId xmlns:a16="http://schemas.microsoft.com/office/drawing/2014/main" id="{620D5664-0ADB-EA19-C30B-B7764E6261BE}"/>
              </a:ext>
            </a:extLst>
          </p:cNvPr>
          <p:cNvSpPr txBox="1"/>
          <p:nvPr/>
        </p:nvSpPr>
        <p:spPr>
          <a:xfrm>
            <a:off x="6881773" y="6710971"/>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25" name="Title 1">
            <a:extLst>
              <a:ext uri="{FF2B5EF4-FFF2-40B4-BE49-F238E27FC236}">
                <a16:creationId xmlns:a16="http://schemas.microsoft.com/office/drawing/2014/main" id="{3134D24A-2750-AF74-F127-A03CD7FD8B7A}"/>
              </a:ext>
            </a:extLst>
          </p:cNvPr>
          <p:cNvSpPr txBox="1">
            <a:spLocks/>
          </p:cNvSpPr>
          <p:nvPr/>
        </p:nvSpPr>
        <p:spPr>
          <a:xfrm>
            <a:off x="12385061" y="5896435"/>
            <a:ext cx="4143313" cy="548142"/>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3200" b="1" i="1" dirty="0">
                <a:solidFill>
                  <a:schemeClr val="bg1"/>
                </a:solidFill>
                <a:latin typeface="Barlow Condensed SemiBold" pitchFamily="2" charset="77"/>
              </a:rPr>
              <a:t>Insert</a:t>
            </a:r>
            <a:r>
              <a:rPr lang="en-US" sz="3200" b="1" i="1" dirty="0">
                <a:latin typeface="Barlow Condensed SemiBold" pitchFamily="2" charset="77"/>
              </a:rPr>
              <a:t> </a:t>
            </a:r>
            <a:r>
              <a:rPr lang="en-US" sz="3200" b="1" i="1" dirty="0" err="1">
                <a:solidFill>
                  <a:schemeClr val="bg1"/>
                </a:solidFill>
                <a:latin typeface="Barlow Condensed SemiBold" pitchFamily="2" charset="77"/>
              </a:rPr>
              <a:t>Subheader</a:t>
            </a:r>
            <a:endParaRPr lang="en-US" sz="3200" b="1" i="1" dirty="0">
              <a:solidFill>
                <a:schemeClr val="bg1"/>
              </a:solidFill>
              <a:latin typeface="Barlow Condensed SemiBold" pitchFamily="2" charset="77"/>
            </a:endParaRPr>
          </a:p>
        </p:txBody>
      </p:sp>
      <p:sp>
        <p:nvSpPr>
          <p:cNvPr id="26" name="TextBox 25">
            <a:extLst>
              <a:ext uri="{FF2B5EF4-FFF2-40B4-BE49-F238E27FC236}">
                <a16:creationId xmlns:a16="http://schemas.microsoft.com/office/drawing/2014/main" id="{79C2CBD5-95BD-1791-A76D-BAC4B1A7DB39}"/>
              </a:ext>
            </a:extLst>
          </p:cNvPr>
          <p:cNvSpPr txBox="1"/>
          <p:nvPr/>
        </p:nvSpPr>
        <p:spPr>
          <a:xfrm>
            <a:off x="12382607" y="6710301"/>
            <a:ext cx="4426546" cy="923330"/>
          </a:xfrm>
          <a:prstGeom prst="rect">
            <a:avLst/>
          </a:prstGeom>
          <a:noFill/>
        </p:spPr>
        <p:txBody>
          <a:bodyPr wrap="square" rtlCol="0">
            <a:spAutoFit/>
          </a:bodyPr>
          <a:lstStyle/>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p:txBody>
      </p:sp>
      <p:sp>
        <p:nvSpPr>
          <p:cNvPr id="3" name="Rectangle 2">
            <a:extLst>
              <a:ext uri="{FF2B5EF4-FFF2-40B4-BE49-F238E27FC236}">
                <a16:creationId xmlns:a16="http://schemas.microsoft.com/office/drawing/2014/main" id="{79F71A29-C6F5-24B2-C157-95E68E7054A3}"/>
              </a:ext>
            </a:extLst>
          </p:cNvPr>
          <p:cNvSpPr/>
          <p:nvPr/>
        </p:nvSpPr>
        <p:spPr>
          <a:xfrm>
            <a:off x="1042987" y="2825390"/>
            <a:ext cx="244452" cy="2478515"/>
          </a:xfrm>
          <a:prstGeom prst="rect">
            <a:avLst/>
          </a:prstGeom>
          <a:solidFill>
            <a:srgbClr val="349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26D81E9E-7519-5A4E-F39A-119CF996B545}"/>
              </a:ext>
            </a:extLst>
          </p:cNvPr>
          <p:cNvSpPr/>
          <p:nvPr/>
        </p:nvSpPr>
        <p:spPr>
          <a:xfrm>
            <a:off x="6558960" y="2834136"/>
            <a:ext cx="244452" cy="2478515"/>
          </a:xfrm>
          <a:prstGeom prst="rect">
            <a:avLst/>
          </a:prstGeom>
          <a:solidFill>
            <a:srgbClr val="349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EBE4026-C84F-D1DC-977F-93CEE0DDFA96}"/>
              </a:ext>
            </a:extLst>
          </p:cNvPr>
          <p:cNvSpPr/>
          <p:nvPr/>
        </p:nvSpPr>
        <p:spPr>
          <a:xfrm>
            <a:off x="1042987" y="5758317"/>
            <a:ext cx="244452" cy="2478515"/>
          </a:xfrm>
          <a:prstGeom prst="rect">
            <a:avLst/>
          </a:prstGeom>
          <a:solidFill>
            <a:srgbClr val="349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65F5B4E-9F8B-A9CB-CF0A-94839ABF1E37}"/>
              </a:ext>
            </a:extLst>
          </p:cNvPr>
          <p:cNvSpPr/>
          <p:nvPr/>
        </p:nvSpPr>
        <p:spPr>
          <a:xfrm>
            <a:off x="6553134" y="5747972"/>
            <a:ext cx="244452" cy="2478515"/>
          </a:xfrm>
          <a:prstGeom prst="rect">
            <a:avLst/>
          </a:prstGeom>
          <a:solidFill>
            <a:srgbClr val="349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0CAAF3AF-7DE3-DC36-D0E9-365EC9DF3725}"/>
              </a:ext>
            </a:extLst>
          </p:cNvPr>
          <p:cNvSpPr/>
          <p:nvPr/>
        </p:nvSpPr>
        <p:spPr>
          <a:xfrm>
            <a:off x="12056422" y="2834136"/>
            <a:ext cx="244452" cy="2478515"/>
          </a:xfrm>
          <a:prstGeom prst="rect">
            <a:avLst/>
          </a:prstGeom>
          <a:solidFill>
            <a:srgbClr val="349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CAA39AA2-FBDD-3E32-34CB-12CCC2F4BAF2}"/>
              </a:ext>
            </a:extLst>
          </p:cNvPr>
          <p:cNvSpPr/>
          <p:nvPr/>
        </p:nvSpPr>
        <p:spPr>
          <a:xfrm>
            <a:off x="12056422" y="5752995"/>
            <a:ext cx="244452" cy="2478515"/>
          </a:xfrm>
          <a:prstGeom prst="rect">
            <a:avLst/>
          </a:prstGeom>
          <a:solidFill>
            <a:srgbClr val="349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997594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lose-up of a curved metal object&#10;&#10;Description automatically generated">
            <a:extLst>
              <a:ext uri="{FF2B5EF4-FFF2-40B4-BE49-F238E27FC236}">
                <a16:creationId xmlns:a16="http://schemas.microsoft.com/office/drawing/2014/main" id="{A76868A2-EEF0-C6B3-D106-E8C8108559A5}"/>
              </a:ext>
            </a:extLst>
          </p:cNvPr>
          <p:cNvPicPr>
            <a:picLocks noChangeAspect="1"/>
          </p:cNvPicPr>
          <p:nvPr/>
        </p:nvPicPr>
        <p:blipFill rotWithShape="1">
          <a:blip r:embed="rId3"/>
          <a:srcRect t="12081" r="12088"/>
          <a:stretch/>
        </p:blipFill>
        <p:spPr>
          <a:xfrm>
            <a:off x="0" y="0"/>
            <a:ext cx="18288000" cy="10287794"/>
          </a:xfrm>
          <a:prstGeom prst="rect">
            <a:avLst/>
          </a:prstGeom>
        </p:spPr>
      </p:pic>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343076"/>
            <a:ext cx="14649014" cy="7140935"/>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This is a Large messaging, key fact </a:t>
            </a:r>
          </a:p>
          <a:p>
            <a:pPr algn="l"/>
            <a:r>
              <a:rPr lang="en-US" sz="8000" b="1" i="1" dirty="0">
                <a:solidFill>
                  <a:schemeClr val="bg1"/>
                </a:solidFill>
                <a:latin typeface="Barlow Condensed SemiBold" pitchFamily="2" charset="77"/>
              </a:rPr>
              <a:t>or quotation slide. This is a Large messaging, key fact or quotation slide.</a:t>
            </a:r>
          </a:p>
          <a:p>
            <a:pPr algn="l"/>
            <a:r>
              <a:rPr lang="en-US" sz="8000" b="1" i="1" dirty="0">
                <a:solidFill>
                  <a:schemeClr val="bg1"/>
                </a:solidFill>
                <a:latin typeface="Barlow Condensed SemiBold" pitchFamily="2" charset="77"/>
              </a:rPr>
              <a:t>This is a Large messaging, key fact </a:t>
            </a:r>
          </a:p>
          <a:p>
            <a:pPr algn="l"/>
            <a:r>
              <a:rPr lang="en-US" sz="8000" b="1" i="1" dirty="0">
                <a:solidFill>
                  <a:schemeClr val="bg1"/>
                </a:solidFill>
                <a:latin typeface="Barlow Condensed SemiBold" pitchFamily="2" charset="77"/>
              </a:rPr>
              <a:t>or quotation slide.</a:t>
            </a:r>
          </a:p>
          <a:p>
            <a:pPr algn="l"/>
            <a:endParaRPr lang="en-US" sz="8000" b="1" i="1" dirty="0">
              <a:solidFill>
                <a:schemeClr val="bg1"/>
              </a:solidFill>
              <a:latin typeface="Barlow Condensed SemiBold" pitchFamily="2" charset="77"/>
            </a:endParaRPr>
          </a:p>
        </p:txBody>
      </p:sp>
    </p:spTree>
    <p:extLst>
      <p:ext uri="{BB962C8B-B14F-4D97-AF65-F5344CB8AC3E}">
        <p14:creationId xmlns:p14="http://schemas.microsoft.com/office/powerpoint/2010/main" val="2502368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knife&#10;&#10;Description automatically generated">
            <a:extLst>
              <a:ext uri="{FF2B5EF4-FFF2-40B4-BE49-F238E27FC236}">
                <a16:creationId xmlns:a16="http://schemas.microsoft.com/office/drawing/2014/main" id="{1DE93970-0E7A-69CC-3EDD-9A57C50848C3}"/>
              </a:ext>
            </a:extLst>
          </p:cNvPr>
          <p:cNvPicPr>
            <a:picLocks noChangeAspect="1"/>
          </p:cNvPicPr>
          <p:nvPr/>
        </p:nvPicPr>
        <p:blipFill>
          <a:blip r:embed="rId3"/>
          <a:srcRect r="42986" b="42982"/>
          <a:stretch/>
        </p:blipFill>
        <p:spPr>
          <a:xfrm>
            <a:off x="-1" y="793"/>
            <a:ext cx="18288001" cy="10287795"/>
          </a:xfrm>
          <a:prstGeom prst="rect">
            <a:avLst/>
          </a:prstGeom>
        </p:spPr>
      </p:pic>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343076"/>
            <a:ext cx="14649014" cy="7140935"/>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rgbClr val="349DB1"/>
                </a:solidFill>
                <a:latin typeface="Barlow Condensed SemiBold" pitchFamily="2" charset="77"/>
              </a:rPr>
              <a:t>This is a Large messaging, key fact </a:t>
            </a:r>
          </a:p>
          <a:p>
            <a:pPr algn="l"/>
            <a:r>
              <a:rPr lang="en-US" sz="8000" b="1" i="1" dirty="0">
                <a:solidFill>
                  <a:srgbClr val="349DB1"/>
                </a:solidFill>
                <a:latin typeface="Barlow Condensed SemiBold" pitchFamily="2" charset="77"/>
              </a:rPr>
              <a:t>or quotation slide. This is a Large messaging, key fact or quotation slide.</a:t>
            </a:r>
          </a:p>
          <a:p>
            <a:pPr algn="l"/>
            <a:r>
              <a:rPr lang="en-US" sz="8000" b="1" i="1" dirty="0">
                <a:solidFill>
                  <a:srgbClr val="349DB1"/>
                </a:solidFill>
                <a:latin typeface="Barlow Condensed SemiBold" pitchFamily="2" charset="77"/>
              </a:rPr>
              <a:t>This is a Large messaging, key fact </a:t>
            </a:r>
          </a:p>
          <a:p>
            <a:pPr algn="l"/>
            <a:r>
              <a:rPr lang="en-US" sz="8000" b="1" i="1" dirty="0">
                <a:solidFill>
                  <a:srgbClr val="349DB1"/>
                </a:solidFill>
                <a:latin typeface="Barlow Condensed SemiBold" pitchFamily="2" charset="77"/>
              </a:rPr>
              <a:t>or quotation slide.</a:t>
            </a:r>
          </a:p>
          <a:p>
            <a:pPr algn="l"/>
            <a:endParaRPr lang="en-US" sz="8000" b="1" i="1" dirty="0">
              <a:solidFill>
                <a:srgbClr val="349DB1"/>
              </a:solidFill>
              <a:latin typeface="Barlow Condensed SemiBold" pitchFamily="2" charset="77"/>
            </a:endParaRPr>
          </a:p>
        </p:txBody>
      </p:sp>
    </p:spTree>
    <p:extLst>
      <p:ext uri="{BB962C8B-B14F-4D97-AF65-F5344CB8AC3E}">
        <p14:creationId xmlns:p14="http://schemas.microsoft.com/office/powerpoint/2010/main" val="2139389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a device&#10;&#10;Description automatically generated">
            <a:extLst>
              <a:ext uri="{FF2B5EF4-FFF2-40B4-BE49-F238E27FC236}">
                <a16:creationId xmlns:a16="http://schemas.microsoft.com/office/drawing/2014/main" id="{F8FFA87A-CCAC-0098-81BB-CF5DE2D2BF45}"/>
              </a:ext>
            </a:extLst>
          </p:cNvPr>
          <p:cNvPicPr>
            <a:picLocks noChangeAspect="1"/>
          </p:cNvPicPr>
          <p:nvPr/>
        </p:nvPicPr>
        <p:blipFill>
          <a:blip r:embed="rId3"/>
          <a:srcRect l="18919" t="18906"/>
          <a:stretch/>
        </p:blipFill>
        <p:spPr>
          <a:xfrm flipH="1">
            <a:off x="-2" y="0"/>
            <a:ext cx="18288002" cy="10288588"/>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14400" y="1880274"/>
            <a:ext cx="13716000" cy="3581400"/>
          </a:xfrm>
        </p:spPr>
        <p:txBody>
          <a:bodyPr>
            <a:normAutofit/>
          </a:bodyPr>
          <a:lstStyle/>
          <a:p>
            <a:pPr algn="l"/>
            <a:r>
              <a:rPr lang="en-US" sz="9900" b="1" i="1" dirty="0">
                <a:solidFill>
                  <a:schemeClr val="bg1"/>
                </a:solidFill>
                <a:latin typeface="Barlow Condensed SemiBold" pitchFamily="2" charset="77"/>
              </a:rPr>
              <a:t>Insert</a:t>
            </a:r>
            <a:r>
              <a:rPr lang="en-US" b="1" i="1" dirty="0">
                <a:latin typeface="Barlow Condensed SemiBold" pitchFamily="2" charset="77"/>
              </a:rPr>
              <a:t> </a:t>
            </a:r>
            <a:r>
              <a:rPr lang="en-US" sz="9900" b="1" i="1" dirty="0">
                <a:solidFill>
                  <a:schemeClr val="bg1"/>
                </a:solidFill>
                <a:latin typeface="Barlow Condensed SemiBold" pitchFamily="2" charset="77"/>
              </a:rPr>
              <a:t>Header</a:t>
            </a:r>
            <a:endParaRPr lang="en-US" b="1" i="1" dirty="0">
              <a:solidFill>
                <a:schemeClr val="bg1"/>
              </a:solidFill>
              <a:latin typeface="Barlow Condensed SemiBold" pitchFamily="2" charset="77"/>
            </a:endParaRPr>
          </a:p>
        </p:txBody>
      </p:sp>
      <p:sp>
        <p:nvSpPr>
          <p:cNvPr id="3" name="Subtitle 2">
            <a:extLst>
              <a:ext uri="{FF2B5EF4-FFF2-40B4-BE49-F238E27FC236}">
                <a16:creationId xmlns:a16="http://schemas.microsoft.com/office/drawing/2014/main" id="{4C72F07F-F22A-02FD-D558-9CF17A0F8DCE}"/>
              </a:ext>
            </a:extLst>
          </p:cNvPr>
          <p:cNvSpPr>
            <a:spLocks noGrp="1"/>
          </p:cNvSpPr>
          <p:nvPr>
            <p:ph type="subTitle" idx="1"/>
          </p:nvPr>
        </p:nvSpPr>
        <p:spPr>
          <a:xfrm>
            <a:off x="927470" y="5599794"/>
            <a:ext cx="6479180" cy="893240"/>
          </a:xfrm>
        </p:spPr>
        <p:txBody>
          <a:bodyPr>
            <a:normAutofit/>
          </a:bodyPr>
          <a:lstStyle/>
          <a:p>
            <a:pPr algn="l"/>
            <a:endParaRPr lang="en-US" sz="4800" dirty="0">
              <a:solidFill>
                <a:schemeClr val="bg1"/>
              </a:solidFill>
              <a:latin typeface="Barlow" pitchFamily="2" charset="77"/>
            </a:endParaRPr>
          </a:p>
        </p:txBody>
      </p:sp>
      <p:pic>
        <p:nvPicPr>
          <p:cNvPr id="10" name="Picture 9" descr="A black and white logo&#10;&#10;Description automatically generated">
            <a:extLst>
              <a:ext uri="{FF2B5EF4-FFF2-40B4-BE49-F238E27FC236}">
                <a16:creationId xmlns:a16="http://schemas.microsoft.com/office/drawing/2014/main" id="{1247134B-DAFB-2595-3CD6-C4FE88908111}"/>
              </a:ext>
            </a:extLst>
          </p:cNvPr>
          <p:cNvPicPr>
            <a:picLocks noChangeAspect="1"/>
          </p:cNvPicPr>
          <p:nvPr/>
        </p:nvPicPr>
        <p:blipFill>
          <a:blip r:embed="rId4"/>
          <a:stretch>
            <a:fillRect/>
          </a:stretch>
        </p:blipFill>
        <p:spPr>
          <a:xfrm>
            <a:off x="-462959" y="597018"/>
            <a:ext cx="5435827" cy="3065636"/>
          </a:xfrm>
          <a:prstGeom prst="rect">
            <a:avLst/>
          </a:prstGeom>
        </p:spPr>
      </p:pic>
      <p:pic>
        <p:nvPicPr>
          <p:cNvPr id="4" name="Picture 3">
            <a:extLst>
              <a:ext uri="{FF2B5EF4-FFF2-40B4-BE49-F238E27FC236}">
                <a16:creationId xmlns:a16="http://schemas.microsoft.com/office/drawing/2014/main" id="{F2DE6A30-24D2-4D59-08D0-61E08F11C909}"/>
              </a:ext>
            </a:extLst>
          </p:cNvPr>
          <p:cNvPicPr>
            <a:picLocks noChangeAspect="1"/>
          </p:cNvPicPr>
          <p:nvPr/>
        </p:nvPicPr>
        <p:blipFill>
          <a:blip r:embed="rId5"/>
          <a:stretch>
            <a:fillRect/>
          </a:stretch>
        </p:blipFill>
        <p:spPr>
          <a:xfrm>
            <a:off x="914400" y="8746305"/>
            <a:ext cx="7772400" cy="831975"/>
          </a:xfrm>
          <a:prstGeom prst="rect">
            <a:avLst/>
          </a:prstGeom>
        </p:spPr>
      </p:pic>
    </p:spTree>
    <p:extLst>
      <p:ext uri="{BB962C8B-B14F-4D97-AF65-F5344CB8AC3E}">
        <p14:creationId xmlns:p14="http://schemas.microsoft.com/office/powerpoint/2010/main" val="3299050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up of a curved metal object&#10;&#10;Description automatically generated">
            <a:extLst>
              <a:ext uri="{FF2B5EF4-FFF2-40B4-BE49-F238E27FC236}">
                <a16:creationId xmlns:a16="http://schemas.microsoft.com/office/drawing/2014/main" id="{957BD9F9-6194-336B-53C7-28FD1FB163B6}"/>
              </a:ext>
            </a:extLst>
          </p:cNvPr>
          <p:cNvPicPr>
            <a:picLocks noChangeAspect="1"/>
          </p:cNvPicPr>
          <p:nvPr/>
        </p:nvPicPr>
        <p:blipFill rotWithShape="1">
          <a:blip r:embed="rId3"/>
          <a:srcRect t="12081" r="12088"/>
          <a:stretch/>
        </p:blipFill>
        <p:spPr>
          <a:xfrm>
            <a:off x="0" y="0"/>
            <a:ext cx="18288000" cy="10287794"/>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14400" y="1880274"/>
            <a:ext cx="13716000" cy="3581400"/>
          </a:xfrm>
        </p:spPr>
        <p:txBody>
          <a:bodyPr>
            <a:normAutofit/>
          </a:bodyPr>
          <a:lstStyle/>
          <a:p>
            <a:pPr algn="l"/>
            <a:r>
              <a:rPr lang="en-US" sz="9900" b="1" i="1" dirty="0">
                <a:solidFill>
                  <a:schemeClr val="bg1"/>
                </a:solidFill>
                <a:latin typeface="Barlow Condensed SemiBold" pitchFamily="2" charset="77"/>
              </a:rPr>
              <a:t>Insert</a:t>
            </a:r>
            <a:r>
              <a:rPr lang="en-US" b="1" i="1" dirty="0">
                <a:latin typeface="Barlow Condensed SemiBold" pitchFamily="2" charset="77"/>
              </a:rPr>
              <a:t> </a:t>
            </a:r>
            <a:r>
              <a:rPr lang="en-US" sz="9900" b="1" i="1" dirty="0">
                <a:solidFill>
                  <a:schemeClr val="bg1"/>
                </a:solidFill>
                <a:latin typeface="Barlow Condensed SemiBold" pitchFamily="2" charset="77"/>
              </a:rPr>
              <a:t>Header</a:t>
            </a:r>
            <a:endParaRPr lang="en-US" b="1" i="1" dirty="0">
              <a:solidFill>
                <a:schemeClr val="bg1"/>
              </a:solidFill>
              <a:latin typeface="Barlow Condensed SemiBold" pitchFamily="2" charset="77"/>
            </a:endParaRPr>
          </a:p>
        </p:txBody>
      </p:sp>
      <p:sp>
        <p:nvSpPr>
          <p:cNvPr id="3" name="Subtitle 2">
            <a:extLst>
              <a:ext uri="{FF2B5EF4-FFF2-40B4-BE49-F238E27FC236}">
                <a16:creationId xmlns:a16="http://schemas.microsoft.com/office/drawing/2014/main" id="{4C72F07F-F22A-02FD-D558-9CF17A0F8DCE}"/>
              </a:ext>
            </a:extLst>
          </p:cNvPr>
          <p:cNvSpPr>
            <a:spLocks noGrp="1"/>
          </p:cNvSpPr>
          <p:nvPr>
            <p:ph type="subTitle" idx="1"/>
          </p:nvPr>
        </p:nvSpPr>
        <p:spPr>
          <a:xfrm>
            <a:off x="927470" y="5599794"/>
            <a:ext cx="6479180" cy="893240"/>
          </a:xfrm>
        </p:spPr>
        <p:txBody>
          <a:bodyPr>
            <a:normAutofit/>
          </a:bodyPr>
          <a:lstStyle/>
          <a:p>
            <a:pPr algn="l"/>
            <a:endParaRPr lang="en-US" sz="4800" dirty="0">
              <a:solidFill>
                <a:schemeClr val="bg1"/>
              </a:solidFill>
              <a:latin typeface="Barlow" pitchFamily="2" charset="77"/>
            </a:endParaRPr>
          </a:p>
        </p:txBody>
      </p:sp>
      <p:pic>
        <p:nvPicPr>
          <p:cNvPr id="10" name="Picture 9" descr="A black and white logo&#10;&#10;Description automatically generated">
            <a:extLst>
              <a:ext uri="{FF2B5EF4-FFF2-40B4-BE49-F238E27FC236}">
                <a16:creationId xmlns:a16="http://schemas.microsoft.com/office/drawing/2014/main" id="{966A317F-01A1-231A-4029-25EB3A913B1C}"/>
              </a:ext>
            </a:extLst>
          </p:cNvPr>
          <p:cNvPicPr>
            <a:picLocks noChangeAspect="1"/>
          </p:cNvPicPr>
          <p:nvPr/>
        </p:nvPicPr>
        <p:blipFill>
          <a:blip r:embed="rId4"/>
          <a:stretch>
            <a:fillRect/>
          </a:stretch>
        </p:blipFill>
        <p:spPr>
          <a:xfrm>
            <a:off x="-462959" y="597018"/>
            <a:ext cx="5435827" cy="3065636"/>
          </a:xfrm>
          <a:prstGeom prst="rect">
            <a:avLst/>
          </a:prstGeom>
        </p:spPr>
      </p:pic>
      <p:pic>
        <p:nvPicPr>
          <p:cNvPr id="4" name="Picture 3">
            <a:extLst>
              <a:ext uri="{FF2B5EF4-FFF2-40B4-BE49-F238E27FC236}">
                <a16:creationId xmlns:a16="http://schemas.microsoft.com/office/drawing/2014/main" id="{5D31329D-6F31-C7D1-8937-86892FF5F304}"/>
              </a:ext>
            </a:extLst>
          </p:cNvPr>
          <p:cNvPicPr>
            <a:picLocks noChangeAspect="1"/>
          </p:cNvPicPr>
          <p:nvPr/>
        </p:nvPicPr>
        <p:blipFill>
          <a:blip r:embed="rId5"/>
          <a:stretch>
            <a:fillRect/>
          </a:stretch>
        </p:blipFill>
        <p:spPr>
          <a:xfrm>
            <a:off x="914400" y="8746305"/>
            <a:ext cx="7772400" cy="831975"/>
          </a:xfrm>
          <a:prstGeom prst="rect">
            <a:avLst/>
          </a:prstGeom>
        </p:spPr>
      </p:pic>
    </p:spTree>
    <p:extLst>
      <p:ext uri="{BB962C8B-B14F-4D97-AF65-F5344CB8AC3E}">
        <p14:creationId xmlns:p14="http://schemas.microsoft.com/office/powerpoint/2010/main" val="1700085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knife&#10;&#10;Description automatically generated">
            <a:extLst>
              <a:ext uri="{FF2B5EF4-FFF2-40B4-BE49-F238E27FC236}">
                <a16:creationId xmlns:a16="http://schemas.microsoft.com/office/drawing/2014/main" id="{4BCBFE4E-6BC0-FFEE-D3DA-F841B0CC6C92}"/>
              </a:ext>
            </a:extLst>
          </p:cNvPr>
          <p:cNvPicPr>
            <a:picLocks noChangeAspect="1"/>
          </p:cNvPicPr>
          <p:nvPr/>
        </p:nvPicPr>
        <p:blipFill>
          <a:blip r:embed="rId3"/>
          <a:srcRect r="42986" b="42982"/>
          <a:stretch/>
        </p:blipFill>
        <p:spPr>
          <a:xfrm>
            <a:off x="-1" y="793"/>
            <a:ext cx="18288001" cy="10287795"/>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14400" y="1880274"/>
            <a:ext cx="13716000" cy="3581400"/>
          </a:xfrm>
        </p:spPr>
        <p:txBody>
          <a:bodyPr>
            <a:normAutofit/>
          </a:bodyPr>
          <a:lstStyle/>
          <a:p>
            <a:pPr algn="l"/>
            <a:r>
              <a:rPr lang="en-US" sz="9900" b="1" i="1" dirty="0">
                <a:solidFill>
                  <a:schemeClr val="bg1"/>
                </a:solidFill>
                <a:latin typeface="Barlow Condensed SemiBold" pitchFamily="2" charset="77"/>
              </a:rPr>
              <a:t>Insert</a:t>
            </a:r>
            <a:r>
              <a:rPr lang="en-US" b="1" i="1" dirty="0">
                <a:latin typeface="Barlow Condensed SemiBold" pitchFamily="2" charset="77"/>
              </a:rPr>
              <a:t> </a:t>
            </a:r>
            <a:r>
              <a:rPr lang="en-US" sz="9900" b="1" i="1" dirty="0">
                <a:solidFill>
                  <a:schemeClr val="bg1"/>
                </a:solidFill>
                <a:latin typeface="Barlow Condensed SemiBold" pitchFamily="2" charset="77"/>
              </a:rPr>
              <a:t>Header</a:t>
            </a:r>
            <a:endParaRPr lang="en-US" b="1" i="1" dirty="0">
              <a:solidFill>
                <a:schemeClr val="bg1"/>
              </a:solidFill>
              <a:latin typeface="Barlow Condensed SemiBold" pitchFamily="2" charset="77"/>
            </a:endParaRPr>
          </a:p>
        </p:txBody>
      </p:sp>
      <p:sp>
        <p:nvSpPr>
          <p:cNvPr id="3" name="Subtitle 2">
            <a:extLst>
              <a:ext uri="{FF2B5EF4-FFF2-40B4-BE49-F238E27FC236}">
                <a16:creationId xmlns:a16="http://schemas.microsoft.com/office/drawing/2014/main" id="{4C72F07F-F22A-02FD-D558-9CF17A0F8DCE}"/>
              </a:ext>
            </a:extLst>
          </p:cNvPr>
          <p:cNvSpPr>
            <a:spLocks noGrp="1"/>
          </p:cNvSpPr>
          <p:nvPr>
            <p:ph type="subTitle" idx="1"/>
          </p:nvPr>
        </p:nvSpPr>
        <p:spPr>
          <a:xfrm>
            <a:off x="927470" y="5599794"/>
            <a:ext cx="6479180" cy="893240"/>
          </a:xfrm>
        </p:spPr>
        <p:txBody>
          <a:bodyPr>
            <a:normAutofit/>
          </a:bodyPr>
          <a:lstStyle/>
          <a:p>
            <a:pPr algn="l"/>
            <a:endParaRPr lang="en-US" sz="4800" dirty="0">
              <a:solidFill>
                <a:schemeClr val="bg1"/>
              </a:solidFill>
              <a:latin typeface="Barlow"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a:t>
            </a:r>
          </a:p>
        </p:txBody>
      </p:sp>
      <p:pic>
        <p:nvPicPr>
          <p:cNvPr id="8" name="Picture 7" descr="A black and white logo&#10;&#10;Description automatically generated">
            <a:extLst>
              <a:ext uri="{FF2B5EF4-FFF2-40B4-BE49-F238E27FC236}">
                <a16:creationId xmlns:a16="http://schemas.microsoft.com/office/drawing/2014/main" id="{0F30690F-30A5-5C14-0D50-D9B92C099863}"/>
              </a:ext>
            </a:extLst>
          </p:cNvPr>
          <p:cNvPicPr>
            <a:picLocks noChangeAspect="1"/>
          </p:cNvPicPr>
          <p:nvPr/>
        </p:nvPicPr>
        <p:blipFill>
          <a:blip r:embed="rId4"/>
          <a:stretch>
            <a:fillRect/>
          </a:stretch>
        </p:blipFill>
        <p:spPr>
          <a:xfrm>
            <a:off x="-462959" y="597018"/>
            <a:ext cx="5435827" cy="3065636"/>
          </a:xfrm>
          <a:prstGeom prst="rect">
            <a:avLst/>
          </a:prstGeom>
        </p:spPr>
      </p:pic>
    </p:spTree>
    <p:extLst>
      <p:ext uri="{BB962C8B-B14F-4D97-AF65-F5344CB8AC3E}">
        <p14:creationId xmlns:p14="http://schemas.microsoft.com/office/powerpoint/2010/main" val="1392616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blue light&#10;&#10;Description automatically generated">
            <a:extLst>
              <a:ext uri="{FF2B5EF4-FFF2-40B4-BE49-F238E27FC236}">
                <a16:creationId xmlns:a16="http://schemas.microsoft.com/office/drawing/2014/main" id="{9CA08231-4A13-9A92-1472-2615A4BB4A2D}"/>
              </a:ext>
            </a:extLst>
          </p:cNvPr>
          <p:cNvPicPr>
            <a:picLocks noChangeAspect="1"/>
          </p:cNvPicPr>
          <p:nvPr/>
        </p:nvPicPr>
        <p:blipFill>
          <a:blip r:embed="rId3"/>
          <a:srcRect r="33036" b="33031"/>
          <a:stretch/>
        </p:blipFill>
        <p:spPr>
          <a:xfrm>
            <a:off x="0" y="794"/>
            <a:ext cx="18288000" cy="10287794"/>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14400" y="1880274"/>
            <a:ext cx="13716000" cy="3581400"/>
          </a:xfrm>
        </p:spPr>
        <p:txBody>
          <a:bodyPr>
            <a:normAutofit/>
          </a:bodyPr>
          <a:lstStyle/>
          <a:p>
            <a:pPr algn="l"/>
            <a:r>
              <a:rPr lang="en-US" sz="9900" b="1" i="1" dirty="0">
                <a:solidFill>
                  <a:schemeClr val="bg1"/>
                </a:solidFill>
                <a:latin typeface="Barlow Condensed SemiBold" pitchFamily="2" charset="77"/>
              </a:rPr>
              <a:t>Insert</a:t>
            </a:r>
            <a:r>
              <a:rPr lang="en-US" b="1" i="1" dirty="0">
                <a:latin typeface="Barlow Condensed SemiBold" pitchFamily="2" charset="77"/>
              </a:rPr>
              <a:t> </a:t>
            </a:r>
            <a:r>
              <a:rPr lang="en-US" sz="9900" b="1" i="1" dirty="0">
                <a:solidFill>
                  <a:schemeClr val="bg1"/>
                </a:solidFill>
                <a:latin typeface="Barlow Condensed SemiBold" pitchFamily="2" charset="77"/>
              </a:rPr>
              <a:t>Header</a:t>
            </a:r>
            <a:endParaRPr lang="en-US" b="1" i="1" dirty="0">
              <a:solidFill>
                <a:schemeClr val="bg1"/>
              </a:solidFill>
              <a:latin typeface="Barlow Condensed SemiBold" pitchFamily="2" charset="77"/>
            </a:endParaRPr>
          </a:p>
        </p:txBody>
      </p:sp>
      <p:sp>
        <p:nvSpPr>
          <p:cNvPr id="3" name="Subtitle 2">
            <a:extLst>
              <a:ext uri="{FF2B5EF4-FFF2-40B4-BE49-F238E27FC236}">
                <a16:creationId xmlns:a16="http://schemas.microsoft.com/office/drawing/2014/main" id="{4C72F07F-F22A-02FD-D558-9CF17A0F8DCE}"/>
              </a:ext>
            </a:extLst>
          </p:cNvPr>
          <p:cNvSpPr>
            <a:spLocks noGrp="1"/>
          </p:cNvSpPr>
          <p:nvPr>
            <p:ph type="subTitle" idx="1"/>
          </p:nvPr>
        </p:nvSpPr>
        <p:spPr>
          <a:xfrm>
            <a:off x="927470" y="5599794"/>
            <a:ext cx="6479180" cy="893240"/>
          </a:xfrm>
        </p:spPr>
        <p:txBody>
          <a:bodyPr>
            <a:normAutofit/>
          </a:bodyPr>
          <a:lstStyle/>
          <a:p>
            <a:pPr algn="l"/>
            <a:endParaRPr lang="en-US" sz="4800" dirty="0">
              <a:solidFill>
                <a:schemeClr val="bg1"/>
              </a:solidFill>
              <a:latin typeface="Barlow"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a:t>
            </a:r>
          </a:p>
        </p:txBody>
      </p:sp>
      <p:pic>
        <p:nvPicPr>
          <p:cNvPr id="8" name="Picture 7" descr="A black and white logo&#10;&#10;Description automatically generated">
            <a:extLst>
              <a:ext uri="{FF2B5EF4-FFF2-40B4-BE49-F238E27FC236}">
                <a16:creationId xmlns:a16="http://schemas.microsoft.com/office/drawing/2014/main" id="{BF490156-D11B-EDA2-EF28-80E6EA3AE221}"/>
              </a:ext>
            </a:extLst>
          </p:cNvPr>
          <p:cNvPicPr>
            <a:picLocks noChangeAspect="1"/>
          </p:cNvPicPr>
          <p:nvPr/>
        </p:nvPicPr>
        <p:blipFill>
          <a:blip r:embed="rId4"/>
          <a:stretch>
            <a:fillRect/>
          </a:stretch>
        </p:blipFill>
        <p:spPr>
          <a:xfrm>
            <a:off x="-462959" y="597018"/>
            <a:ext cx="5435827" cy="3065636"/>
          </a:xfrm>
          <a:prstGeom prst="rect">
            <a:avLst/>
          </a:prstGeom>
        </p:spPr>
      </p:pic>
    </p:spTree>
    <p:extLst>
      <p:ext uri="{BB962C8B-B14F-4D97-AF65-F5344CB8AC3E}">
        <p14:creationId xmlns:p14="http://schemas.microsoft.com/office/powerpoint/2010/main" val="1455944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close-up of a curved metal object&#10;&#10;Description automatically generated">
            <a:extLst>
              <a:ext uri="{FF2B5EF4-FFF2-40B4-BE49-F238E27FC236}">
                <a16:creationId xmlns:a16="http://schemas.microsoft.com/office/drawing/2014/main" id="{1EBBFA78-4D36-6A85-B65C-8C58ABA086AA}"/>
              </a:ext>
            </a:extLst>
          </p:cNvPr>
          <p:cNvPicPr>
            <a:picLocks noChangeAspect="1"/>
          </p:cNvPicPr>
          <p:nvPr/>
        </p:nvPicPr>
        <p:blipFill rotWithShape="1">
          <a:blip r:embed="rId3"/>
          <a:srcRect t="12081" r="12088"/>
          <a:stretch/>
        </p:blipFill>
        <p:spPr>
          <a:xfrm>
            <a:off x="0" y="0"/>
            <a:ext cx="18288000" cy="10287794"/>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33157" y="2928675"/>
            <a:ext cx="13716000" cy="775374"/>
          </a:xfrm>
        </p:spPr>
        <p:txBody>
          <a:bodyPr>
            <a:normAutofit/>
          </a:bodyPr>
          <a:lstStyle/>
          <a:p>
            <a:pPr algn="l"/>
            <a:r>
              <a:rPr lang="en-US" sz="3200" dirty="0">
                <a:solidFill>
                  <a:schemeClr val="bg1"/>
                </a:solidFill>
                <a:latin typeface="Barlow Medium" pitchFamily="2" charset="77"/>
              </a:rPr>
              <a:t>Insert</a:t>
            </a:r>
            <a:r>
              <a:rPr lang="en-US" sz="3200" dirty="0">
                <a:latin typeface="Barlow Medium" pitchFamily="2" charset="77"/>
              </a:rPr>
              <a:t> </a:t>
            </a:r>
            <a:r>
              <a:rPr lang="en-US" sz="3200" dirty="0" err="1">
                <a:solidFill>
                  <a:schemeClr val="bg1"/>
                </a:solidFill>
                <a:latin typeface="Barlow Medium" pitchFamily="2" charset="77"/>
              </a:rPr>
              <a:t>Subheader</a:t>
            </a:r>
            <a:endParaRPr lang="en-US" sz="3200" dirty="0">
              <a:solidFill>
                <a:schemeClr val="bg1"/>
              </a:solidFill>
              <a:latin typeface="Barlow Medium"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930701" y="3969773"/>
            <a:ext cx="7113162" cy="4062651"/>
          </a:xfrm>
          <a:prstGeom prst="rect">
            <a:avLst/>
          </a:prstGeom>
          <a:noFill/>
        </p:spPr>
        <p:txBody>
          <a:bodyPr wrap="square" rtlCol="0">
            <a:spAutoFit/>
          </a:bodyPr>
          <a:lstStyle/>
          <a:p>
            <a:r>
              <a:rPr lang="en-US" dirty="0">
                <a:solidFill>
                  <a:schemeClr val="bg1"/>
                </a:solidFill>
                <a:latin typeface="Barlow" pitchFamily="2" charset="77"/>
              </a:rPr>
              <a:t>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a:t>
            </a:r>
          </a:p>
          <a:p>
            <a:endParaRPr lang="en-US" dirty="0">
              <a:solidFill>
                <a:schemeClr val="bg1"/>
              </a:solidFill>
              <a:latin typeface="Barlow" pitchFamily="2" charset="77"/>
            </a:endParaRPr>
          </a:p>
          <a:p>
            <a:r>
              <a:rPr lang="en-US" dirty="0">
                <a:solidFill>
                  <a:schemeClr val="bg1"/>
                </a:solidFill>
                <a:latin typeface="Barlow" pitchFamily="2" charset="77"/>
              </a:rPr>
              <a:t>Insert body copy Insert body copy Insert body copy Insert body copy Insert body copy Insert body copy Insert body copy Insert body copy Insert body copy Insert body copy Insert body copy Insert body copy Insert body copy Insert body copy Insert body copy Insert body copy</a:t>
            </a:r>
          </a:p>
          <a:p>
            <a:r>
              <a:rPr lang="en-US" sz="2100" dirty="0">
                <a:solidFill>
                  <a:schemeClr val="bg1"/>
                </a:solidFill>
                <a:latin typeface="Barlow" pitchFamily="2" charset="77"/>
              </a:rPr>
              <a:t> </a:t>
            </a:r>
          </a:p>
          <a:p>
            <a:endParaRPr lang="en-US" sz="2100" dirty="0">
              <a:solidFill>
                <a:schemeClr val="bg1"/>
              </a:solidFill>
              <a:latin typeface="Barlow" pitchFamily="2" charset="77"/>
            </a:endParaRP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1285613"/>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Insert Header</a:t>
            </a:r>
          </a:p>
        </p:txBody>
      </p:sp>
    </p:spTree>
    <p:extLst>
      <p:ext uri="{BB962C8B-B14F-4D97-AF65-F5344CB8AC3E}">
        <p14:creationId xmlns:p14="http://schemas.microsoft.com/office/powerpoint/2010/main" val="31856304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blue light&#10;&#10;Description automatically generated">
            <a:extLst>
              <a:ext uri="{FF2B5EF4-FFF2-40B4-BE49-F238E27FC236}">
                <a16:creationId xmlns:a16="http://schemas.microsoft.com/office/drawing/2014/main" id="{C129D3B0-1160-8992-0E94-404D29ED9BF6}"/>
              </a:ext>
            </a:extLst>
          </p:cNvPr>
          <p:cNvPicPr>
            <a:picLocks noChangeAspect="1"/>
          </p:cNvPicPr>
          <p:nvPr/>
        </p:nvPicPr>
        <p:blipFill>
          <a:blip r:embed="rId3"/>
          <a:srcRect r="33036" b="33031"/>
          <a:stretch/>
        </p:blipFill>
        <p:spPr>
          <a:xfrm>
            <a:off x="0" y="794"/>
            <a:ext cx="18288000" cy="10287794"/>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33157" y="2928675"/>
            <a:ext cx="13716000" cy="775374"/>
          </a:xfrm>
        </p:spPr>
        <p:txBody>
          <a:bodyPr>
            <a:normAutofit/>
          </a:bodyPr>
          <a:lstStyle/>
          <a:p>
            <a:pPr algn="l"/>
            <a:r>
              <a:rPr lang="en-US" sz="3200" dirty="0">
                <a:solidFill>
                  <a:schemeClr val="bg1"/>
                </a:solidFill>
                <a:latin typeface="Barlow Medium" pitchFamily="2" charset="77"/>
              </a:rPr>
              <a:t>Insert</a:t>
            </a:r>
            <a:r>
              <a:rPr lang="en-US" sz="3200" dirty="0">
                <a:latin typeface="Barlow Medium" pitchFamily="2" charset="77"/>
              </a:rPr>
              <a:t> </a:t>
            </a:r>
            <a:r>
              <a:rPr lang="en-US" sz="3200" dirty="0" err="1">
                <a:solidFill>
                  <a:schemeClr val="bg1"/>
                </a:solidFill>
                <a:latin typeface="Barlow Medium" pitchFamily="2" charset="77"/>
              </a:rPr>
              <a:t>Subheader</a:t>
            </a:r>
            <a:endParaRPr lang="en-US" sz="3200" dirty="0">
              <a:solidFill>
                <a:schemeClr val="bg1"/>
              </a:solidFill>
              <a:latin typeface="Barlow Medium"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930701" y="3969773"/>
            <a:ext cx="7113162" cy="4062651"/>
          </a:xfrm>
          <a:prstGeom prst="rect">
            <a:avLst/>
          </a:prstGeom>
          <a:noFill/>
        </p:spPr>
        <p:txBody>
          <a:bodyPr wrap="square" rtlCol="0">
            <a:spAutoFit/>
          </a:bodyPr>
          <a:lstStyle/>
          <a:p>
            <a:r>
              <a:rPr lang="en-US" dirty="0">
                <a:solidFill>
                  <a:schemeClr val="bg1"/>
                </a:solidFill>
                <a:latin typeface="Barlow" pitchFamily="2" charset="77"/>
              </a:rPr>
              <a:t>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a:t>
            </a:r>
          </a:p>
          <a:p>
            <a:endParaRPr lang="en-US" dirty="0">
              <a:solidFill>
                <a:schemeClr val="bg1"/>
              </a:solidFill>
              <a:latin typeface="Barlow" pitchFamily="2" charset="77"/>
            </a:endParaRPr>
          </a:p>
          <a:p>
            <a:r>
              <a:rPr lang="en-US" dirty="0">
                <a:solidFill>
                  <a:schemeClr val="bg1"/>
                </a:solidFill>
                <a:latin typeface="Barlow" pitchFamily="2" charset="77"/>
              </a:rPr>
              <a:t>Insert body copy Insert body copy Insert body copy Insert body copy Insert body copy Insert body copy Insert body copy Insert body copy Insert body copy Insert body copy Insert body copy Insert body copy Insert body copy Insert body copy Insert body copy Insert body copy</a:t>
            </a:r>
          </a:p>
          <a:p>
            <a:r>
              <a:rPr lang="en-US" sz="2100" dirty="0">
                <a:solidFill>
                  <a:schemeClr val="bg1"/>
                </a:solidFill>
                <a:latin typeface="Barlow" pitchFamily="2" charset="77"/>
              </a:rPr>
              <a:t> </a:t>
            </a:r>
          </a:p>
          <a:p>
            <a:endParaRPr lang="en-US" sz="2100" dirty="0">
              <a:solidFill>
                <a:schemeClr val="bg1"/>
              </a:solidFill>
              <a:latin typeface="Barlow" pitchFamily="2" charset="77"/>
            </a:endParaRP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1285613"/>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Insert Header</a:t>
            </a:r>
          </a:p>
        </p:txBody>
      </p:sp>
    </p:spTree>
    <p:extLst>
      <p:ext uri="{BB962C8B-B14F-4D97-AF65-F5344CB8AC3E}">
        <p14:creationId xmlns:p14="http://schemas.microsoft.com/office/powerpoint/2010/main" val="2519314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 device&#10;&#10;Description automatically generated">
            <a:extLst>
              <a:ext uri="{FF2B5EF4-FFF2-40B4-BE49-F238E27FC236}">
                <a16:creationId xmlns:a16="http://schemas.microsoft.com/office/drawing/2014/main" id="{00102D39-DD8F-3A4C-D518-15F0295601E8}"/>
              </a:ext>
            </a:extLst>
          </p:cNvPr>
          <p:cNvPicPr>
            <a:picLocks noChangeAspect="1"/>
          </p:cNvPicPr>
          <p:nvPr/>
        </p:nvPicPr>
        <p:blipFill>
          <a:blip r:embed="rId3"/>
          <a:srcRect l="18919" t="18906"/>
          <a:stretch/>
        </p:blipFill>
        <p:spPr>
          <a:xfrm flipH="1">
            <a:off x="-2" y="0"/>
            <a:ext cx="18288002" cy="10288588"/>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33157" y="2928675"/>
            <a:ext cx="13716000" cy="775374"/>
          </a:xfrm>
        </p:spPr>
        <p:txBody>
          <a:bodyPr>
            <a:normAutofit/>
          </a:bodyPr>
          <a:lstStyle/>
          <a:p>
            <a:pPr algn="l"/>
            <a:r>
              <a:rPr lang="en-US" sz="3200" dirty="0">
                <a:solidFill>
                  <a:srgbClr val="349DB1"/>
                </a:solidFill>
                <a:latin typeface="Barlow Medium" pitchFamily="2" charset="77"/>
              </a:rPr>
              <a:t>Insert </a:t>
            </a:r>
            <a:r>
              <a:rPr lang="en-US" sz="3200" dirty="0" err="1">
                <a:solidFill>
                  <a:srgbClr val="349DB1"/>
                </a:solidFill>
                <a:latin typeface="Barlow Medium" pitchFamily="2" charset="77"/>
              </a:rPr>
              <a:t>Subheader</a:t>
            </a:r>
            <a:endParaRPr lang="en-US" sz="3200" dirty="0">
              <a:solidFill>
                <a:srgbClr val="349DB1"/>
              </a:solidFill>
              <a:latin typeface="Barlow Medium"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930701" y="3969773"/>
            <a:ext cx="7113162" cy="4062651"/>
          </a:xfrm>
          <a:prstGeom prst="rect">
            <a:avLst/>
          </a:prstGeom>
          <a:noFill/>
        </p:spPr>
        <p:txBody>
          <a:bodyPr wrap="square" rtlCol="0">
            <a:spAutoFit/>
          </a:bodyPr>
          <a:lstStyle/>
          <a:p>
            <a:r>
              <a:rPr lang="en-US" dirty="0">
                <a:solidFill>
                  <a:schemeClr val="bg1"/>
                </a:solidFill>
                <a:latin typeface="Barlow" pitchFamily="2" charset="77"/>
              </a:rPr>
              <a:t>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 Insert body copy</a:t>
            </a:r>
          </a:p>
          <a:p>
            <a:endParaRPr lang="en-US" dirty="0">
              <a:solidFill>
                <a:schemeClr val="bg1"/>
              </a:solidFill>
              <a:latin typeface="Barlow" pitchFamily="2" charset="77"/>
            </a:endParaRPr>
          </a:p>
          <a:p>
            <a:r>
              <a:rPr lang="en-US" dirty="0">
                <a:solidFill>
                  <a:schemeClr val="bg1"/>
                </a:solidFill>
                <a:latin typeface="Barlow" pitchFamily="2" charset="77"/>
              </a:rPr>
              <a:t>Insert body copy Insert body copy Insert body copy Insert body copy Insert body copy Insert body copy Insert body copy Insert body copy Insert body copy Insert body copy Insert body copy Insert body copy Insert body copy Insert body copy Insert body copy Insert body copy</a:t>
            </a:r>
          </a:p>
          <a:p>
            <a:r>
              <a:rPr lang="en-US" sz="2100" dirty="0">
                <a:solidFill>
                  <a:schemeClr val="bg1"/>
                </a:solidFill>
                <a:latin typeface="Barlow" pitchFamily="2" charset="77"/>
              </a:rPr>
              <a:t> </a:t>
            </a:r>
          </a:p>
          <a:p>
            <a:endParaRPr lang="en-US" sz="2100" dirty="0">
              <a:solidFill>
                <a:schemeClr val="bg1"/>
              </a:solidFill>
              <a:latin typeface="Barlow" pitchFamily="2" charset="77"/>
            </a:endParaRP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1285613"/>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rgbClr val="349DB1"/>
                </a:solidFill>
                <a:latin typeface="Barlow Condensed SemiBold" pitchFamily="2" charset="77"/>
              </a:rPr>
              <a:t>Insert Header</a:t>
            </a:r>
          </a:p>
        </p:txBody>
      </p:sp>
    </p:spTree>
    <p:extLst>
      <p:ext uri="{BB962C8B-B14F-4D97-AF65-F5344CB8AC3E}">
        <p14:creationId xmlns:p14="http://schemas.microsoft.com/office/powerpoint/2010/main" val="117926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lose up of a blue light&#10;&#10;Description automatically generated">
            <a:extLst>
              <a:ext uri="{FF2B5EF4-FFF2-40B4-BE49-F238E27FC236}">
                <a16:creationId xmlns:a16="http://schemas.microsoft.com/office/drawing/2014/main" id="{F4117940-34B7-3C52-A992-973F5C69B9A8}"/>
              </a:ext>
            </a:extLst>
          </p:cNvPr>
          <p:cNvPicPr>
            <a:picLocks noChangeAspect="1"/>
          </p:cNvPicPr>
          <p:nvPr/>
        </p:nvPicPr>
        <p:blipFill>
          <a:blip r:embed="rId3"/>
          <a:srcRect l="11602" t="11611"/>
          <a:stretch/>
        </p:blipFill>
        <p:spPr>
          <a:xfrm flipH="1">
            <a:off x="-2" y="0"/>
            <a:ext cx="18288002" cy="10285994"/>
          </a:xfrm>
          <a:prstGeom prst="rect">
            <a:avLst/>
          </a:prstGeom>
        </p:spPr>
      </p:pic>
      <p:sp>
        <p:nvSpPr>
          <p:cNvPr id="2" name="Title 1">
            <a:extLst>
              <a:ext uri="{FF2B5EF4-FFF2-40B4-BE49-F238E27FC236}">
                <a16:creationId xmlns:a16="http://schemas.microsoft.com/office/drawing/2014/main" id="{357617EF-8B35-4D1F-68B1-874CDCD1C8E7}"/>
              </a:ext>
            </a:extLst>
          </p:cNvPr>
          <p:cNvSpPr>
            <a:spLocks noGrp="1"/>
          </p:cNvSpPr>
          <p:nvPr>
            <p:ph type="ctrTitle"/>
          </p:nvPr>
        </p:nvSpPr>
        <p:spPr>
          <a:xfrm>
            <a:off x="933157" y="2928675"/>
            <a:ext cx="13716000" cy="775374"/>
          </a:xfrm>
        </p:spPr>
        <p:txBody>
          <a:bodyPr>
            <a:normAutofit/>
          </a:bodyPr>
          <a:lstStyle/>
          <a:p>
            <a:pPr algn="l"/>
            <a:r>
              <a:rPr lang="en-US" sz="3200" dirty="0">
                <a:solidFill>
                  <a:schemeClr val="bg1"/>
                </a:solidFill>
                <a:latin typeface="Barlow Medium" pitchFamily="2" charset="77"/>
              </a:rPr>
              <a:t>Insert</a:t>
            </a:r>
            <a:r>
              <a:rPr lang="en-US" sz="3200" dirty="0">
                <a:latin typeface="Barlow Medium" pitchFamily="2" charset="77"/>
              </a:rPr>
              <a:t> </a:t>
            </a:r>
            <a:r>
              <a:rPr lang="en-US" sz="3200" dirty="0" err="1">
                <a:solidFill>
                  <a:schemeClr val="bg1"/>
                </a:solidFill>
                <a:latin typeface="Barlow Medium" pitchFamily="2" charset="77"/>
              </a:rPr>
              <a:t>Subheader</a:t>
            </a:r>
            <a:endParaRPr lang="en-US" sz="3200" dirty="0">
              <a:solidFill>
                <a:schemeClr val="bg1"/>
              </a:solidFill>
              <a:latin typeface="Barlow Medium" pitchFamily="2" charset="77"/>
            </a:endParaRPr>
          </a:p>
        </p:txBody>
      </p:sp>
      <p:sp>
        <p:nvSpPr>
          <p:cNvPr id="7" name="TextBox 6">
            <a:extLst>
              <a:ext uri="{FF2B5EF4-FFF2-40B4-BE49-F238E27FC236}">
                <a16:creationId xmlns:a16="http://schemas.microsoft.com/office/drawing/2014/main" id="{D6F4A0C1-F5C1-BF61-284B-940CFBC192A4}"/>
              </a:ext>
            </a:extLst>
          </p:cNvPr>
          <p:cNvSpPr txBox="1"/>
          <p:nvPr/>
        </p:nvSpPr>
        <p:spPr>
          <a:xfrm>
            <a:off x="940520" y="9059224"/>
            <a:ext cx="4556520" cy="415498"/>
          </a:xfrm>
          <a:prstGeom prst="rect">
            <a:avLst/>
          </a:prstGeom>
          <a:noFill/>
        </p:spPr>
        <p:txBody>
          <a:bodyPr wrap="square" rtlCol="0">
            <a:spAutoFit/>
          </a:bodyPr>
          <a:lstStyle/>
          <a:p>
            <a:r>
              <a:rPr lang="en-US" sz="2100" dirty="0">
                <a:solidFill>
                  <a:schemeClr val="bg1"/>
                </a:solidFill>
                <a:latin typeface="Barlow" pitchFamily="2" charset="77"/>
              </a:rPr>
              <a:t>00/00/00  |  Document Title</a:t>
            </a:r>
          </a:p>
        </p:txBody>
      </p:sp>
      <p:sp>
        <p:nvSpPr>
          <p:cNvPr id="5" name="TextBox 4">
            <a:extLst>
              <a:ext uri="{FF2B5EF4-FFF2-40B4-BE49-F238E27FC236}">
                <a16:creationId xmlns:a16="http://schemas.microsoft.com/office/drawing/2014/main" id="{78CBBD6B-3628-E41C-75EC-03E2C701E537}"/>
              </a:ext>
            </a:extLst>
          </p:cNvPr>
          <p:cNvSpPr txBox="1"/>
          <p:nvPr/>
        </p:nvSpPr>
        <p:spPr>
          <a:xfrm>
            <a:off x="930701" y="3969773"/>
            <a:ext cx="4556520" cy="3139321"/>
          </a:xfrm>
          <a:prstGeom prst="rect">
            <a:avLst/>
          </a:prstGeom>
          <a:noFill/>
        </p:spPr>
        <p:txBody>
          <a:bodyPr wrap="square" rtlCol="0">
            <a:spAutoFit/>
          </a:bodyPr>
          <a:lstStyle/>
          <a:p>
            <a:r>
              <a:rPr lang="en-US" dirty="0">
                <a:solidFill>
                  <a:schemeClr val="bg1"/>
                </a:solidFill>
                <a:latin typeface="Barlow" pitchFamily="2" charset="77"/>
              </a:rPr>
              <a:t>Insert body copy Insert body copy</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a:p>
            <a:r>
              <a:rPr lang="en-US" dirty="0">
                <a:solidFill>
                  <a:schemeClr val="bg1"/>
                </a:solidFill>
                <a:latin typeface="Barlow" pitchFamily="2" charset="77"/>
              </a:rPr>
              <a:t>Insert body copy Insert body copy </a:t>
            </a:r>
          </a:p>
        </p:txBody>
      </p:sp>
      <p:sp>
        <p:nvSpPr>
          <p:cNvPr id="9" name="Title 1">
            <a:extLst>
              <a:ext uri="{FF2B5EF4-FFF2-40B4-BE49-F238E27FC236}">
                <a16:creationId xmlns:a16="http://schemas.microsoft.com/office/drawing/2014/main" id="{0E1DAB51-4442-C42A-ACB0-0AE1EC773390}"/>
              </a:ext>
            </a:extLst>
          </p:cNvPr>
          <p:cNvSpPr txBox="1">
            <a:spLocks/>
          </p:cNvSpPr>
          <p:nvPr/>
        </p:nvSpPr>
        <p:spPr>
          <a:xfrm>
            <a:off x="923921" y="1285613"/>
            <a:ext cx="13716000" cy="1352028"/>
          </a:xfrm>
          <a:prstGeom prst="rect">
            <a:avLst/>
          </a:prstGeom>
        </p:spPr>
        <p:txBody>
          <a:bodyPr vert="horz" lIns="91440" tIns="45720" rIns="91440" bIns="45720" rtlCol="0" anchor="b">
            <a:normAutofit/>
          </a:bodyPr>
          <a:lstStyle>
            <a:lvl1pPr algn="ctr" defTabSz="1371600" rtl="0" eaLnBrk="1" latinLnBrk="0" hangingPunct="1">
              <a:lnSpc>
                <a:spcPct val="90000"/>
              </a:lnSpc>
              <a:spcBef>
                <a:spcPct val="0"/>
              </a:spcBef>
              <a:buNone/>
              <a:defRPr sz="9000" kern="1200">
                <a:solidFill>
                  <a:schemeClr val="tx1"/>
                </a:solidFill>
                <a:latin typeface="+mj-lt"/>
                <a:ea typeface="+mj-ea"/>
                <a:cs typeface="+mj-cs"/>
              </a:defRPr>
            </a:lvl1pPr>
          </a:lstStyle>
          <a:p>
            <a:pPr algn="l"/>
            <a:r>
              <a:rPr lang="en-US" sz="8000" b="1" i="1" dirty="0">
                <a:solidFill>
                  <a:schemeClr val="bg1"/>
                </a:solidFill>
                <a:latin typeface="Barlow Condensed SemiBold" pitchFamily="2" charset="77"/>
              </a:rPr>
              <a:t>Table Header</a:t>
            </a:r>
          </a:p>
        </p:txBody>
      </p:sp>
      <p:graphicFrame>
        <p:nvGraphicFramePr>
          <p:cNvPr id="3" name="Table 5">
            <a:extLst>
              <a:ext uri="{FF2B5EF4-FFF2-40B4-BE49-F238E27FC236}">
                <a16:creationId xmlns:a16="http://schemas.microsoft.com/office/drawing/2014/main" id="{A5FDAC87-1433-D24F-EC01-E6F98DE50B98}"/>
              </a:ext>
            </a:extLst>
          </p:cNvPr>
          <p:cNvGraphicFramePr>
            <a:graphicFrameLocks noGrp="1"/>
          </p:cNvGraphicFramePr>
          <p:nvPr>
            <p:extLst>
              <p:ext uri="{D42A27DB-BD31-4B8C-83A1-F6EECF244321}">
                <p14:modId xmlns:p14="http://schemas.microsoft.com/office/powerpoint/2010/main" val="2572652430"/>
              </p:ext>
            </p:extLst>
          </p:nvPr>
        </p:nvGraphicFramePr>
        <p:xfrm>
          <a:off x="9143999" y="1827175"/>
          <a:ext cx="7915275" cy="6730301"/>
        </p:xfrm>
        <a:graphic>
          <a:graphicData uri="http://schemas.openxmlformats.org/drawingml/2006/table">
            <a:tbl>
              <a:tblPr firstRow="1" bandRow="1">
                <a:tableStyleId>{5C22544A-7EE6-4342-B048-85BDC9FD1C3A}</a:tableStyleId>
              </a:tblPr>
              <a:tblGrid>
                <a:gridCol w="2638425">
                  <a:extLst>
                    <a:ext uri="{9D8B030D-6E8A-4147-A177-3AD203B41FA5}">
                      <a16:colId xmlns:a16="http://schemas.microsoft.com/office/drawing/2014/main" val="3940184523"/>
                    </a:ext>
                  </a:extLst>
                </a:gridCol>
                <a:gridCol w="2638425">
                  <a:extLst>
                    <a:ext uri="{9D8B030D-6E8A-4147-A177-3AD203B41FA5}">
                      <a16:colId xmlns:a16="http://schemas.microsoft.com/office/drawing/2014/main" val="3431970317"/>
                    </a:ext>
                  </a:extLst>
                </a:gridCol>
                <a:gridCol w="2638425">
                  <a:extLst>
                    <a:ext uri="{9D8B030D-6E8A-4147-A177-3AD203B41FA5}">
                      <a16:colId xmlns:a16="http://schemas.microsoft.com/office/drawing/2014/main" val="706312554"/>
                    </a:ext>
                  </a:extLst>
                </a:gridCol>
              </a:tblGrid>
              <a:tr h="587413">
                <a:tc>
                  <a:txBody>
                    <a:bodyPr/>
                    <a:lstStyle/>
                    <a:p>
                      <a:r>
                        <a:rPr lang="en-US" b="1" i="1" dirty="0">
                          <a:latin typeface="Barlow Condensed SemiBold" pitchFamily="2" charset="77"/>
                        </a:rPr>
                        <a:t>Lorem ipsum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49DB1"/>
                    </a:solidFill>
                  </a:tcPr>
                </a:tc>
                <a:tc>
                  <a:txBody>
                    <a:bodyPr/>
                    <a:lstStyle/>
                    <a:p>
                      <a:r>
                        <a:rPr lang="en-US" b="1" i="1" dirty="0">
                          <a:latin typeface="Barlow Condensed SemiBold" pitchFamily="2" charset="77"/>
                        </a:rPr>
                        <a:t>Lorem ipsum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49DB1"/>
                    </a:solidFill>
                  </a:tcPr>
                </a:tc>
                <a:tc>
                  <a:txBody>
                    <a:bodyPr/>
                    <a:lstStyle/>
                    <a:p>
                      <a:r>
                        <a:rPr lang="en-US" b="1" i="1" dirty="0">
                          <a:latin typeface="Barlow Condensed SemiBold" pitchFamily="2" charset="77"/>
                        </a:rPr>
                        <a:t>Lorem ipsum</a:t>
                      </a: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rgbClr val="349DB1"/>
                    </a:solidFill>
                  </a:tcPr>
                </a:tc>
                <a:extLst>
                  <a:ext uri="{0D108BD9-81ED-4DB2-BD59-A6C34878D82A}">
                    <a16:rowId xmlns:a16="http://schemas.microsoft.com/office/drawing/2014/main" val="3775533410"/>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br>
                        <a:rPr lang="en-US" sz="1800" b="0" i="0" kern="1200" dirty="0">
                          <a:solidFill>
                            <a:schemeClr val="bg1"/>
                          </a:solidFill>
                          <a:latin typeface="Barlow" pitchFamily="2" charset="77"/>
                          <a:ea typeface="+mn-ea"/>
                          <a:cs typeface="+mn-cs"/>
                        </a:rPr>
                      </a:br>
                      <a:endParaRPr lang="en-US" sz="1800" b="0" i="0" kern="1200" dirty="0">
                        <a:solidFill>
                          <a:schemeClr val="bg1"/>
                        </a:solidFill>
                        <a:latin typeface="Barlow" pitchFamily="2" charset="77"/>
                        <a:ea typeface="+mn-ea"/>
                        <a:cs typeface="+mn-cs"/>
                      </a:endParaRPr>
                    </a:p>
                    <a:p>
                      <a:pPr marL="0" marR="0" lvl="0" indent="0" algn="l" defTabSz="1371600" rtl="0" eaLnBrk="1" fontAlgn="auto" latinLnBrk="0" hangingPunct="1">
                        <a:lnSpc>
                          <a:spcPct val="100000"/>
                        </a:lnSpc>
                        <a:spcBef>
                          <a:spcPts val="0"/>
                        </a:spcBef>
                        <a:spcAft>
                          <a:spcPts val="0"/>
                        </a:spcAft>
                        <a:buClrTx/>
                        <a:buSzTx/>
                        <a:buFontTx/>
                        <a:buNone/>
                        <a:tabLst/>
                        <a:defRPr/>
                      </a:pPr>
                      <a:endParaRPr lang="en-US" sz="1800" b="0" i="0" kern="1200" dirty="0">
                        <a:solidFill>
                          <a:schemeClr val="bg1"/>
                        </a:solidFill>
                        <a:latin typeface="Barlow" pitchFamily="2" charset="77"/>
                        <a:ea typeface="+mn-ea"/>
                        <a:cs typeface="+mn-cs"/>
                      </a:endParaRPr>
                    </a:p>
                  </a:txBody>
                  <a:tcPr>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381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3829747734"/>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3352264544"/>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1215144468"/>
                  </a:ext>
                </a:extLst>
              </a:tr>
              <a:tr h="153572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65000"/>
                        <a:lumOff val="35000"/>
                      </a:schemeClr>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solidFill>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p>
                      <a:pPr marL="0" marR="0" lvl="0" indent="0" algn="l" defTabSz="1371600" rtl="0" eaLnBrk="1" fontAlgn="auto" latinLnBrk="0" hangingPunct="1">
                        <a:lnSpc>
                          <a:spcPct val="100000"/>
                        </a:lnSpc>
                        <a:spcBef>
                          <a:spcPts val="0"/>
                        </a:spcBef>
                        <a:spcAft>
                          <a:spcPts val="0"/>
                        </a:spcAft>
                        <a:buClrTx/>
                        <a:buSzTx/>
                        <a:buFontTx/>
                        <a:buNone/>
                        <a:tabLst/>
                        <a:defRPr/>
                      </a:pPr>
                      <a:r>
                        <a:rPr lang="en-US" sz="1800" b="0" i="0" kern="1200" dirty="0">
                          <a:solidFill>
                            <a:schemeClr val="bg1"/>
                          </a:solidFill>
                          <a:latin typeface="Barlow" pitchFamily="2" charset="77"/>
                          <a:ea typeface="+mn-ea"/>
                          <a:cs typeface="+mn-cs"/>
                        </a:rPr>
                        <a:t>Table copy cell 1 </a:t>
                      </a:r>
                    </a:p>
                  </a:txBody>
                  <a:tcP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1772724412"/>
                  </a:ext>
                </a:extLst>
              </a:tr>
            </a:tbl>
          </a:graphicData>
        </a:graphic>
      </p:graphicFrame>
    </p:spTree>
    <p:extLst>
      <p:ext uri="{BB962C8B-B14F-4D97-AF65-F5344CB8AC3E}">
        <p14:creationId xmlns:p14="http://schemas.microsoft.com/office/powerpoint/2010/main" val="168629092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1330</TotalTime>
  <Words>1236</Words>
  <Application>Microsoft Macintosh PowerPoint</Application>
  <PresentationFormat>Custom</PresentationFormat>
  <Paragraphs>210</Paragraphs>
  <Slides>14</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Barlow</vt:lpstr>
      <vt:lpstr>Barlow Condensed Light</vt:lpstr>
      <vt:lpstr>Barlow Condensed SemiBold</vt:lpstr>
      <vt:lpstr>Barlow Medium</vt:lpstr>
      <vt:lpstr>Calibri</vt:lpstr>
      <vt:lpstr>Calibri Light</vt:lpstr>
      <vt:lpstr>Office Theme</vt:lpstr>
      <vt:lpstr>Insert Header</vt:lpstr>
      <vt:lpstr>Insert Header</vt:lpstr>
      <vt:lpstr>Insert Header</vt:lpstr>
      <vt:lpstr>Insert Header</vt:lpstr>
      <vt:lpstr>Insert Header</vt:lpstr>
      <vt:lpstr>Insert Subheader</vt:lpstr>
      <vt:lpstr>Insert Subheader</vt:lpstr>
      <vt:lpstr>Insert Subheader</vt:lpstr>
      <vt:lpstr>Insert Subheader</vt:lpstr>
      <vt:lpstr>Insert Subheader</vt:lpstr>
      <vt:lpstr>Insert Subheader</vt:lpstr>
      <vt:lpstr>Insert Subheader</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Insert Header</dc:title>
  <dc:creator>Jay Smith</dc:creator>
  <cp:lastModifiedBy>Ryan Cummings</cp:lastModifiedBy>
  <cp:revision>15</cp:revision>
  <dcterms:created xsi:type="dcterms:W3CDTF">2022-12-07T13:17:26Z</dcterms:created>
  <dcterms:modified xsi:type="dcterms:W3CDTF">2024-09-19T15:44:42Z</dcterms:modified>
</cp:coreProperties>
</file>