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6"/>
  </p:notesMasterIdLst>
  <p:sldIdLst>
    <p:sldId id="292" r:id="rId2"/>
    <p:sldId id="297" r:id="rId3"/>
    <p:sldId id="293" r:id="rId4"/>
    <p:sldId id="266" r:id="rId5"/>
    <p:sldId id="296" r:id="rId6"/>
    <p:sldId id="268" r:id="rId7"/>
    <p:sldId id="298" r:id="rId8"/>
    <p:sldId id="299" r:id="rId9"/>
    <p:sldId id="274" r:id="rId10"/>
    <p:sldId id="275" r:id="rId11"/>
    <p:sldId id="277" r:id="rId12"/>
    <p:sldId id="280" r:id="rId13"/>
    <p:sldId id="286" r:id="rId14"/>
    <p:sldId id="288" r:id="rId15"/>
  </p:sldIdLst>
  <p:sldSz cx="18288000" cy="10288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D0D"/>
    <a:srgbClr val="F85000"/>
    <a:srgbClr val="767171"/>
    <a:srgbClr val="FFFFFF"/>
    <a:srgbClr val="595959"/>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2"/>
    <p:restoredTop sz="94286"/>
  </p:normalViewPr>
  <p:slideViewPr>
    <p:cSldViewPr snapToGrid="0" showGuides="1">
      <p:cViewPr varScale="1">
        <p:scale>
          <a:sx n="80" d="100"/>
          <a:sy n="80" d="100"/>
        </p:scale>
        <p:origin x="1328"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5E6BDA-5B66-2A49-9D8B-E93A03A6DC23}" type="datetimeFigureOut">
              <a:rPr lang="en-US" smtClean="0"/>
              <a:t>9/15/23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07C05-B29E-F94E-84BE-0B84742E46CC}" type="slidenum">
              <a:rPr lang="en-US" smtClean="0"/>
              <a:t>‹#›</a:t>
            </a:fld>
            <a:endParaRPr lang="en-US"/>
          </a:p>
        </p:txBody>
      </p:sp>
    </p:spTree>
    <p:extLst>
      <p:ext uri="{BB962C8B-B14F-4D97-AF65-F5344CB8AC3E}">
        <p14:creationId xmlns:p14="http://schemas.microsoft.com/office/powerpoint/2010/main" val="3268702892"/>
      </p:ext>
    </p:extLst>
  </p:cSld>
  <p:clrMap bg1="lt1" tx1="dk1" bg2="lt2" tx2="dk2" accent1="accent1" accent2="accent2" accent3="accent3" accent4="accent4" accent5="accent5" accent6="accent6" hlink="hlink" folHlink="folHlink"/>
  <p:notesStyle>
    <a:lvl1pPr marL="0" algn="l" defTabSz="1370959" rtl="0" eaLnBrk="1" latinLnBrk="0" hangingPunct="1">
      <a:defRPr sz="1798" kern="1200">
        <a:solidFill>
          <a:schemeClr val="tx1"/>
        </a:solidFill>
        <a:latin typeface="+mn-lt"/>
        <a:ea typeface="+mn-ea"/>
        <a:cs typeface="+mn-cs"/>
      </a:defRPr>
    </a:lvl1pPr>
    <a:lvl2pPr marL="685486" algn="l" defTabSz="1370959" rtl="0" eaLnBrk="1" latinLnBrk="0" hangingPunct="1">
      <a:defRPr sz="1798" kern="1200">
        <a:solidFill>
          <a:schemeClr val="tx1"/>
        </a:solidFill>
        <a:latin typeface="+mn-lt"/>
        <a:ea typeface="+mn-ea"/>
        <a:cs typeface="+mn-cs"/>
      </a:defRPr>
    </a:lvl2pPr>
    <a:lvl3pPr marL="1370959" algn="l" defTabSz="1370959" rtl="0" eaLnBrk="1" latinLnBrk="0" hangingPunct="1">
      <a:defRPr sz="1798" kern="1200">
        <a:solidFill>
          <a:schemeClr val="tx1"/>
        </a:solidFill>
        <a:latin typeface="+mn-lt"/>
        <a:ea typeface="+mn-ea"/>
        <a:cs typeface="+mn-cs"/>
      </a:defRPr>
    </a:lvl3pPr>
    <a:lvl4pPr marL="2056445" algn="l" defTabSz="1370959" rtl="0" eaLnBrk="1" latinLnBrk="0" hangingPunct="1">
      <a:defRPr sz="1798" kern="1200">
        <a:solidFill>
          <a:schemeClr val="tx1"/>
        </a:solidFill>
        <a:latin typeface="+mn-lt"/>
        <a:ea typeface="+mn-ea"/>
        <a:cs typeface="+mn-cs"/>
      </a:defRPr>
    </a:lvl4pPr>
    <a:lvl5pPr marL="2741919" algn="l" defTabSz="1370959" rtl="0" eaLnBrk="1" latinLnBrk="0" hangingPunct="1">
      <a:defRPr sz="1798" kern="1200">
        <a:solidFill>
          <a:schemeClr val="tx1"/>
        </a:solidFill>
        <a:latin typeface="+mn-lt"/>
        <a:ea typeface="+mn-ea"/>
        <a:cs typeface="+mn-cs"/>
      </a:defRPr>
    </a:lvl5pPr>
    <a:lvl6pPr marL="3427403" algn="l" defTabSz="1370959" rtl="0" eaLnBrk="1" latinLnBrk="0" hangingPunct="1">
      <a:defRPr sz="1798" kern="1200">
        <a:solidFill>
          <a:schemeClr val="tx1"/>
        </a:solidFill>
        <a:latin typeface="+mn-lt"/>
        <a:ea typeface="+mn-ea"/>
        <a:cs typeface="+mn-cs"/>
      </a:defRPr>
    </a:lvl6pPr>
    <a:lvl7pPr marL="4112890" algn="l" defTabSz="1370959" rtl="0" eaLnBrk="1" latinLnBrk="0" hangingPunct="1">
      <a:defRPr sz="1798" kern="1200">
        <a:solidFill>
          <a:schemeClr val="tx1"/>
        </a:solidFill>
        <a:latin typeface="+mn-lt"/>
        <a:ea typeface="+mn-ea"/>
        <a:cs typeface="+mn-cs"/>
      </a:defRPr>
    </a:lvl7pPr>
    <a:lvl8pPr marL="4798364" algn="l" defTabSz="1370959" rtl="0" eaLnBrk="1" latinLnBrk="0" hangingPunct="1">
      <a:defRPr sz="1798" kern="1200">
        <a:solidFill>
          <a:schemeClr val="tx1"/>
        </a:solidFill>
        <a:latin typeface="+mn-lt"/>
        <a:ea typeface="+mn-ea"/>
        <a:cs typeface="+mn-cs"/>
      </a:defRPr>
    </a:lvl8pPr>
    <a:lvl9pPr marL="5483848" algn="l" defTabSz="1370959" rtl="0" eaLnBrk="1" latinLnBrk="0" hangingPunct="1">
      <a:defRPr sz="17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a:t>
            </a:fld>
            <a:endParaRPr lang="en-US"/>
          </a:p>
        </p:txBody>
      </p:sp>
    </p:spTree>
    <p:extLst>
      <p:ext uri="{BB962C8B-B14F-4D97-AF65-F5344CB8AC3E}">
        <p14:creationId xmlns:p14="http://schemas.microsoft.com/office/powerpoint/2010/main" val="4070979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10</a:t>
            </a:fld>
            <a:endParaRPr lang="en-US"/>
          </a:p>
        </p:txBody>
      </p:sp>
    </p:spTree>
    <p:extLst>
      <p:ext uri="{BB962C8B-B14F-4D97-AF65-F5344CB8AC3E}">
        <p14:creationId xmlns:p14="http://schemas.microsoft.com/office/powerpoint/2010/main" val="4180662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11</a:t>
            </a:fld>
            <a:endParaRPr lang="en-US"/>
          </a:p>
        </p:txBody>
      </p:sp>
    </p:spTree>
    <p:extLst>
      <p:ext uri="{BB962C8B-B14F-4D97-AF65-F5344CB8AC3E}">
        <p14:creationId xmlns:p14="http://schemas.microsoft.com/office/powerpoint/2010/main" val="3682613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12</a:t>
            </a:fld>
            <a:endParaRPr lang="en-US"/>
          </a:p>
        </p:txBody>
      </p:sp>
    </p:spTree>
    <p:extLst>
      <p:ext uri="{BB962C8B-B14F-4D97-AF65-F5344CB8AC3E}">
        <p14:creationId xmlns:p14="http://schemas.microsoft.com/office/powerpoint/2010/main" val="3916611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13</a:t>
            </a:fld>
            <a:endParaRPr lang="en-US"/>
          </a:p>
        </p:txBody>
      </p:sp>
    </p:spTree>
    <p:extLst>
      <p:ext uri="{BB962C8B-B14F-4D97-AF65-F5344CB8AC3E}">
        <p14:creationId xmlns:p14="http://schemas.microsoft.com/office/powerpoint/2010/main" val="3715241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14</a:t>
            </a:fld>
            <a:endParaRPr lang="en-US"/>
          </a:p>
        </p:txBody>
      </p:sp>
    </p:spTree>
    <p:extLst>
      <p:ext uri="{BB962C8B-B14F-4D97-AF65-F5344CB8AC3E}">
        <p14:creationId xmlns:p14="http://schemas.microsoft.com/office/powerpoint/2010/main" val="3090995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2</a:t>
            </a:fld>
            <a:endParaRPr lang="en-US"/>
          </a:p>
        </p:txBody>
      </p:sp>
    </p:spTree>
    <p:extLst>
      <p:ext uri="{BB962C8B-B14F-4D97-AF65-F5344CB8AC3E}">
        <p14:creationId xmlns:p14="http://schemas.microsoft.com/office/powerpoint/2010/main" val="2873536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3</a:t>
            </a:fld>
            <a:endParaRPr lang="en-US"/>
          </a:p>
        </p:txBody>
      </p:sp>
    </p:spTree>
    <p:extLst>
      <p:ext uri="{BB962C8B-B14F-4D97-AF65-F5344CB8AC3E}">
        <p14:creationId xmlns:p14="http://schemas.microsoft.com/office/powerpoint/2010/main" val="2786600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4</a:t>
            </a:fld>
            <a:endParaRPr lang="en-US"/>
          </a:p>
        </p:txBody>
      </p:sp>
    </p:spTree>
    <p:extLst>
      <p:ext uri="{BB962C8B-B14F-4D97-AF65-F5344CB8AC3E}">
        <p14:creationId xmlns:p14="http://schemas.microsoft.com/office/powerpoint/2010/main" val="1593412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5</a:t>
            </a:fld>
            <a:endParaRPr lang="en-US"/>
          </a:p>
        </p:txBody>
      </p:sp>
    </p:spTree>
    <p:extLst>
      <p:ext uri="{BB962C8B-B14F-4D97-AF65-F5344CB8AC3E}">
        <p14:creationId xmlns:p14="http://schemas.microsoft.com/office/powerpoint/2010/main" val="1151211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6</a:t>
            </a:fld>
            <a:endParaRPr lang="en-US"/>
          </a:p>
        </p:txBody>
      </p:sp>
    </p:spTree>
    <p:extLst>
      <p:ext uri="{BB962C8B-B14F-4D97-AF65-F5344CB8AC3E}">
        <p14:creationId xmlns:p14="http://schemas.microsoft.com/office/powerpoint/2010/main" val="1604035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7</a:t>
            </a:fld>
            <a:endParaRPr lang="en-US"/>
          </a:p>
        </p:txBody>
      </p:sp>
    </p:spTree>
    <p:extLst>
      <p:ext uri="{BB962C8B-B14F-4D97-AF65-F5344CB8AC3E}">
        <p14:creationId xmlns:p14="http://schemas.microsoft.com/office/powerpoint/2010/main" val="628336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8</a:t>
            </a:fld>
            <a:endParaRPr lang="en-US"/>
          </a:p>
        </p:txBody>
      </p:sp>
    </p:spTree>
    <p:extLst>
      <p:ext uri="{BB962C8B-B14F-4D97-AF65-F5344CB8AC3E}">
        <p14:creationId xmlns:p14="http://schemas.microsoft.com/office/powerpoint/2010/main" val="3870004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9</a:t>
            </a:fld>
            <a:endParaRPr lang="en-US"/>
          </a:p>
        </p:txBody>
      </p:sp>
    </p:spTree>
    <p:extLst>
      <p:ext uri="{BB962C8B-B14F-4D97-AF65-F5344CB8AC3E}">
        <p14:creationId xmlns:p14="http://schemas.microsoft.com/office/powerpoint/2010/main" val="3617154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en-GB"/>
              <a:t>Click to edit Master title style</a:t>
            </a:r>
            <a:endParaRPr lang="en-US" dirty="0"/>
          </a:p>
        </p:txBody>
      </p:sp>
      <p:sp>
        <p:nvSpPr>
          <p:cNvPr id="3" name="Subtitle 2"/>
          <p:cNvSpPr>
            <a:spLocks noGrp="1"/>
          </p:cNvSpPr>
          <p:nvPr>
            <p:ph type="subTitle" idx="1"/>
          </p:nvPr>
        </p:nvSpPr>
        <p:spPr>
          <a:xfrm>
            <a:off x="2286000" y="5403891"/>
            <a:ext cx="13716000" cy="2484026"/>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245532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3544659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772"/>
            <a:ext cx="3943350" cy="8719103"/>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547772"/>
            <a:ext cx="11601450" cy="8719103"/>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3611377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4071817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5004"/>
            <a:ext cx="15773400" cy="4279766"/>
          </a:xfrm>
        </p:spPr>
        <p:txBody>
          <a:bodyPr anchor="b"/>
          <a:lstStyle>
            <a:lvl1pPr>
              <a:defRPr sz="9000"/>
            </a:lvl1pPr>
          </a:lstStyle>
          <a:p>
            <a:r>
              <a:rPr lang="en-GB"/>
              <a:t>Click to edit Master title style</a:t>
            </a:r>
            <a:endParaRPr lang="en-US" dirty="0"/>
          </a:p>
        </p:txBody>
      </p:sp>
      <p:sp>
        <p:nvSpPr>
          <p:cNvPr id="3" name="Text Placeholder 2"/>
          <p:cNvSpPr>
            <a:spLocks noGrp="1"/>
          </p:cNvSpPr>
          <p:nvPr>
            <p:ph type="body" idx="1"/>
          </p:nvPr>
        </p:nvSpPr>
        <p:spPr>
          <a:xfrm>
            <a:off x="1247775" y="6885258"/>
            <a:ext cx="15773400" cy="2250628"/>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001909AC-C602-E04F-936F-8DCC477188A0}"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333321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738860"/>
            <a:ext cx="7772400" cy="652801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9258300" y="2738860"/>
            <a:ext cx="7772400" cy="652801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001909AC-C602-E04F-936F-8DCC477188A0}" type="datetimeFigureOut">
              <a:rPr lang="en-US" smtClean="0"/>
              <a:t>9/15/23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638688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9683" y="2522134"/>
            <a:ext cx="7736681"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GB"/>
              <a:t>Click to edit Master text styles</a:t>
            </a:r>
          </a:p>
        </p:txBody>
      </p:sp>
      <p:sp>
        <p:nvSpPr>
          <p:cNvPr id="4" name="Content Placeholder 3"/>
          <p:cNvSpPr>
            <a:spLocks noGrp="1"/>
          </p:cNvSpPr>
          <p:nvPr>
            <p:ph sz="half" idx="2"/>
          </p:nvPr>
        </p:nvSpPr>
        <p:spPr>
          <a:xfrm>
            <a:off x="1259683" y="3758193"/>
            <a:ext cx="7736681" cy="552773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9258300" y="2522134"/>
            <a:ext cx="7774782"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GB"/>
              <a:t>Click to edit Master text styles</a:t>
            </a:r>
          </a:p>
        </p:txBody>
      </p:sp>
      <p:sp>
        <p:nvSpPr>
          <p:cNvPr id="6" name="Content Placeholder 5"/>
          <p:cNvSpPr>
            <a:spLocks noGrp="1"/>
          </p:cNvSpPr>
          <p:nvPr>
            <p:ph sz="quarter" idx="4"/>
          </p:nvPr>
        </p:nvSpPr>
        <p:spPr>
          <a:xfrm>
            <a:off x="9258300" y="3758193"/>
            <a:ext cx="7774782" cy="552773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001909AC-C602-E04F-936F-8DCC477188A0}" type="datetimeFigureOut">
              <a:rPr lang="en-US" smtClean="0"/>
              <a:t>9/15/23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421426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001909AC-C602-E04F-936F-8DCC477188A0}" type="datetimeFigureOut">
              <a:rPr lang="en-US" smtClean="0"/>
              <a:t>9/15/23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691757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1909AC-C602-E04F-936F-8DCC477188A0}" type="datetimeFigureOut">
              <a:rPr lang="en-US" smtClean="0"/>
              <a:t>9/15/23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2076023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en-GB"/>
              <a:t>Click to edit Master title style</a:t>
            </a:r>
            <a:endParaRPr lang="en-US" dirty="0"/>
          </a:p>
        </p:txBody>
      </p:sp>
      <p:sp>
        <p:nvSpPr>
          <p:cNvPr id="3" name="Content Placeholder 2"/>
          <p:cNvSpPr>
            <a:spLocks noGrp="1"/>
          </p:cNvSpPr>
          <p:nvPr>
            <p:ph idx="1"/>
          </p:nvPr>
        </p:nvSpPr>
        <p:spPr>
          <a:xfrm>
            <a:off x="7774782" y="1481367"/>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GB"/>
              <a:t>Click to edit Master text styles</a:t>
            </a:r>
          </a:p>
        </p:txBody>
      </p:sp>
      <p:sp>
        <p:nvSpPr>
          <p:cNvPr id="5" name="Date Placeholder 4"/>
          <p:cNvSpPr>
            <a:spLocks noGrp="1"/>
          </p:cNvSpPr>
          <p:nvPr>
            <p:ph type="dt" sz="half" idx="10"/>
          </p:nvPr>
        </p:nvSpPr>
        <p:spPr/>
        <p:txBody>
          <a:bodyPr/>
          <a:lstStyle/>
          <a:p>
            <a:fld id="{001909AC-C602-E04F-936F-8DCC477188A0}" type="datetimeFigureOut">
              <a:rPr lang="en-US" smtClean="0"/>
              <a:t>9/15/23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998663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en-GB"/>
              <a:t>Click to edit Master title style</a:t>
            </a:r>
            <a:endParaRPr lang="en-US" dirty="0"/>
          </a:p>
        </p:txBody>
      </p:sp>
      <p:sp>
        <p:nvSpPr>
          <p:cNvPr id="3" name="Picture Placeholder 2"/>
          <p:cNvSpPr>
            <a:spLocks noGrp="1" noChangeAspect="1"/>
          </p:cNvSpPr>
          <p:nvPr>
            <p:ph type="pic" idx="1"/>
          </p:nvPr>
        </p:nvSpPr>
        <p:spPr>
          <a:xfrm>
            <a:off x="7774782" y="1481367"/>
            <a:ext cx="9258300" cy="7311566"/>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GB"/>
              <a:t>Click icon to add picture</a:t>
            </a:r>
            <a:endParaRPr lang="en-US"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GB"/>
              <a:t>Click to edit Master text styles</a:t>
            </a:r>
          </a:p>
        </p:txBody>
      </p:sp>
      <p:sp>
        <p:nvSpPr>
          <p:cNvPr id="5" name="Date Placeholder 4"/>
          <p:cNvSpPr>
            <a:spLocks noGrp="1"/>
          </p:cNvSpPr>
          <p:nvPr>
            <p:ph type="dt" sz="half" idx="10"/>
          </p:nvPr>
        </p:nvSpPr>
        <p:spPr/>
        <p:txBody>
          <a:bodyPr/>
          <a:lstStyle/>
          <a:p>
            <a:fld id="{001909AC-C602-E04F-936F-8DCC477188A0}" type="datetimeFigureOut">
              <a:rPr lang="en-US" smtClean="0"/>
              <a:t>9/15/23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571226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257300" y="2738860"/>
            <a:ext cx="15773400" cy="652801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7300" y="9535998"/>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01909AC-C602-E04F-936F-8DCC477188A0}" type="datetimeFigureOut">
              <a:rPr lang="en-US" smtClean="0"/>
              <a:t>9/15/23</a:t>
            </a:fld>
            <a:endParaRPr lang="en-US"/>
          </a:p>
        </p:txBody>
      </p:sp>
      <p:sp>
        <p:nvSpPr>
          <p:cNvPr id="5" name="Footer Placeholder 4"/>
          <p:cNvSpPr>
            <a:spLocks noGrp="1"/>
          </p:cNvSpPr>
          <p:nvPr>
            <p:ph type="ftr" sz="quarter" idx="3"/>
          </p:nvPr>
        </p:nvSpPr>
        <p:spPr>
          <a:xfrm>
            <a:off x="6057900" y="9535998"/>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427CEE4F-0AE8-624B-971C-39F0C26D038F}" type="slidenum">
              <a:rPr lang="en-US" smtClean="0"/>
              <a:t>‹#›</a:t>
            </a:fld>
            <a:endParaRPr lang="en-US"/>
          </a:p>
        </p:txBody>
      </p:sp>
    </p:spTree>
    <p:extLst>
      <p:ext uri="{BB962C8B-B14F-4D97-AF65-F5344CB8AC3E}">
        <p14:creationId xmlns:p14="http://schemas.microsoft.com/office/powerpoint/2010/main" val="42257412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ight&#10;&#10;Description automatically generated">
            <a:extLst>
              <a:ext uri="{FF2B5EF4-FFF2-40B4-BE49-F238E27FC236}">
                <a16:creationId xmlns:a16="http://schemas.microsoft.com/office/drawing/2014/main" id="{0A274888-27C3-AD99-0601-3C41042906CB}"/>
              </a:ext>
            </a:extLst>
          </p:cNvPr>
          <p:cNvPicPr>
            <a:picLocks noChangeAspect="1"/>
          </p:cNvPicPr>
          <p:nvPr/>
        </p:nvPicPr>
        <p:blipFill rotWithShape="1">
          <a:blip r:embed="rId3"/>
          <a:srcRect l="15822" t="15816"/>
          <a:stretch/>
        </p:blipFill>
        <p:spPr>
          <a:xfrm flipH="1">
            <a:off x="-2" y="0"/>
            <a:ext cx="18288001" cy="102877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pic>
        <p:nvPicPr>
          <p:cNvPr id="9" name="Picture 8">
            <a:extLst>
              <a:ext uri="{FF2B5EF4-FFF2-40B4-BE49-F238E27FC236}">
                <a16:creationId xmlns:a16="http://schemas.microsoft.com/office/drawing/2014/main" id="{B630D1CD-2556-0A4E-D452-E78CE513C91D}"/>
              </a:ext>
            </a:extLst>
          </p:cNvPr>
          <p:cNvPicPr>
            <a:picLocks noChangeAspect="1"/>
          </p:cNvPicPr>
          <p:nvPr/>
        </p:nvPicPr>
        <p:blipFill>
          <a:blip r:embed="rId4"/>
          <a:stretch>
            <a:fillRect/>
          </a:stretch>
        </p:blipFill>
        <p:spPr>
          <a:xfrm>
            <a:off x="914400" y="1013005"/>
            <a:ext cx="2160180" cy="2020599"/>
          </a:xfrm>
          <a:prstGeom prst="rect">
            <a:avLst/>
          </a:prstGeom>
        </p:spPr>
      </p:pic>
      <p:pic>
        <p:nvPicPr>
          <p:cNvPr id="8" name="Picture 7" descr="A group of logos on a black background&#10;&#10;Description automatically generated">
            <a:extLst>
              <a:ext uri="{FF2B5EF4-FFF2-40B4-BE49-F238E27FC236}">
                <a16:creationId xmlns:a16="http://schemas.microsoft.com/office/drawing/2014/main" id="{7220829A-0410-7FA0-10AC-D1155CB2163F}"/>
              </a:ext>
            </a:extLst>
          </p:cNvPr>
          <p:cNvPicPr>
            <a:picLocks noChangeAspect="1"/>
          </p:cNvPicPr>
          <p:nvPr/>
        </p:nvPicPr>
        <p:blipFill>
          <a:blip r:embed="rId5"/>
          <a:stretch>
            <a:fillRect/>
          </a:stretch>
        </p:blipFill>
        <p:spPr>
          <a:xfrm>
            <a:off x="844727" y="8175945"/>
            <a:ext cx="9666881" cy="1812273"/>
          </a:xfrm>
          <a:prstGeom prst="rect">
            <a:avLst/>
          </a:prstGeom>
        </p:spPr>
      </p:pic>
    </p:spTree>
    <p:extLst>
      <p:ext uri="{BB962C8B-B14F-4D97-AF65-F5344CB8AC3E}">
        <p14:creationId xmlns:p14="http://schemas.microsoft.com/office/powerpoint/2010/main" val="14819259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ight&#10;&#10;Description automatically generated">
            <a:extLst>
              <a:ext uri="{FF2B5EF4-FFF2-40B4-BE49-F238E27FC236}">
                <a16:creationId xmlns:a16="http://schemas.microsoft.com/office/drawing/2014/main" id="{A4BBF09F-9F5B-0DB1-BB7D-2BC304404C21}"/>
              </a:ext>
            </a:extLst>
          </p:cNvPr>
          <p:cNvPicPr>
            <a:picLocks noChangeAspect="1"/>
          </p:cNvPicPr>
          <p:nvPr/>
        </p:nvPicPr>
        <p:blipFill rotWithShape="1">
          <a:blip r:embed="rId3"/>
          <a:srcRect r="43791" b="43787"/>
          <a:stretch/>
        </p:blipFill>
        <p:spPr>
          <a:xfrm>
            <a:off x="0" y="793"/>
            <a:ext cx="18288000" cy="10287795"/>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b="1" i="1" dirty="0">
              <a:solidFill>
                <a:schemeClr val="bg1"/>
              </a:solidFill>
              <a:latin typeface="Barlow Condensed SemiBold"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4556520" cy="3139321"/>
          </a:xfrm>
          <a:prstGeom prst="rect">
            <a:avLst/>
          </a:prstGeom>
          <a:noFill/>
        </p:spPr>
        <p:txBody>
          <a:bodyPr wrap="square" rtlCol="0">
            <a:spAutoFit/>
          </a:bodyPr>
          <a:lstStyle/>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Table Header</a:t>
            </a:r>
          </a:p>
        </p:txBody>
      </p:sp>
      <p:graphicFrame>
        <p:nvGraphicFramePr>
          <p:cNvPr id="3" name="Table 5">
            <a:extLst>
              <a:ext uri="{FF2B5EF4-FFF2-40B4-BE49-F238E27FC236}">
                <a16:creationId xmlns:a16="http://schemas.microsoft.com/office/drawing/2014/main" id="{A5FDAC87-1433-D24F-EC01-E6F98DE50B98}"/>
              </a:ext>
            </a:extLst>
          </p:cNvPr>
          <p:cNvGraphicFramePr>
            <a:graphicFrameLocks noGrp="1"/>
          </p:cNvGraphicFramePr>
          <p:nvPr>
            <p:extLst>
              <p:ext uri="{D42A27DB-BD31-4B8C-83A1-F6EECF244321}">
                <p14:modId xmlns:p14="http://schemas.microsoft.com/office/powerpoint/2010/main" val="4166483267"/>
              </p:ext>
            </p:extLst>
          </p:nvPr>
        </p:nvGraphicFramePr>
        <p:xfrm>
          <a:off x="9143999" y="1827175"/>
          <a:ext cx="7915275" cy="6730301"/>
        </p:xfrm>
        <a:graphic>
          <a:graphicData uri="http://schemas.openxmlformats.org/drawingml/2006/table">
            <a:tbl>
              <a:tblPr firstRow="1" bandRow="1">
                <a:tableStyleId>{5C22544A-7EE6-4342-B048-85BDC9FD1C3A}</a:tableStyleId>
              </a:tblPr>
              <a:tblGrid>
                <a:gridCol w="2638425">
                  <a:extLst>
                    <a:ext uri="{9D8B030D-6E8A-4147-A177-3AD203B41FA5}">
                      <a16:colId xmlns:a16="http://schemas.microsoft.com/office/drawing/2014/main" val="3940184523"/>
                    </a:ext>
                  </a:extLst>
                </a:gridCol>
                <a:gridCol w="2638425">
                  <a:extLst>
                    <a:ext uri="{9D8B030D-6E8A-4147-A177-3AD203B41FA5}">
                      <a16:colId xmlns:a16="http://schemas.microsoft.com/office/drawing/2014/main" val="3431970317"/>
                    </a:ext>
                  </a:extLst>
                </a:gridCol>
                <a:gridCol w="2638425">
                  <a:extLst>
                    <a:ext uri="{9D8B030D-6E8A-4147-A177-3AD203B41FA5}">
                      <a16:colId xmlns:a16="http://schemas.microsoft.com/office/drawing/2014/main" val="706312554"/>
                    </a:ext>
                  </a:extLst>
                </a:gridCol>
              </a:tblGrid>
              <a:tr h="587413">
                <a:tc>
                  <a:txBody>
                    <a:bodyPr/>
                    <a:lstStyle/>
                    <a:p>
                      <a:r>
                        <a:rPr lang="en-US" b="1" i="1" dirty="0">
                          <a:solidFill>
                            <a:srgbClr val="F85000"/>
                          </a:solidFill>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algn="l" defTabSz="1371600" rtl="0" eaLnBrk="1" latinLnBrk="0" hangingPunct="1"/>
                      <a:r>
                        <a:rPr lang="en-US" sz="2700" b="1" i="1" kern="1200" dirty="0">
                          <a:solidFill>
                            <a:srgbClr val="F85000"/>
                          </a:solidFill>
                          <a:latin typeface="Barlow Condensed SemiBold" pitchFamily="2" charset="77"/>
                          <a:ea typeface="+mn-ea"/>
                          <a:cs typeface="+mn-cs"/>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algn="l" defTabSz="1371600" rtl="0" eaLnBrk="1" latinLnBrk="0" hangingPunct="1"/>
                      <a:r>
                        <a:rPr lang="en-US" sz="2700" b="1" i="1" kern="1200" dirty="0">
                          <a:solidFill>
                            <a:srgbClr val="F85000"/>
                          </a:solidFill>
                          <a:latin typeface="Barlow Condensed SemiBold" pitchFamily="2" charset="77"/>
                          <a:ea typeface="+mn-ea"/>
                          <a:cs typeface="+mn-cs"/>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5533410"/>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kern="1200" dirty="0">
                        <a:solidFill>
                          <a:schemeClr val="bg1"/>
                        </a:solidFill>
                        <a:latin typeface="Barlow Condensed Light"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kern="1200" dirty="0">
                        <a:solidFill>
                          <a:schemeClr val="bg1"/>
                        </a:solidFill>
                        <a:latin typeface="Barlow Condensed Light"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5000"/>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kern="1200" dirty="0">
                        <a:solidFill>
                          <a:schemeClr val="bg1"/>
                        </a:solidFill>
                        <a:latin typeface="Barlow Condensed Light"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382974773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5000"/>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335226454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5000"/>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1215144468"/>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85000"/>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1772724412"/>
                  </a:ext>
                </a:extLst>
              </a:tr>
            </a:tbl>
          </a:graphicData>
        </a:graphic>
      </p:graphicFrame>
    </p:spTree>
    <p:extLst>
      <p:ext uri="{BB962C8B-B14F-4D97-AF65-F5344CB8AC3E}">
        <p14:creationId xmlns:p14="http://schemas.microsoft.com/office/powerpoint/2010/main" val="4048092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r blurry lights in the dark&#10;&#10;Description automatically generated">
            <a:extLst>
              <a:ext uri="{FF2B5EF4-FFF2-40B4-BE49-F238E27FC236}">
                <a16:creationId xmlns:a16="http://schemas.microsoft.com/office/drawing/2014/main" id="{BD76441C-02E3-C7E7-6F4E-D0ADE6500ED2}"/>
              </a:ext>
            </a:extLst>
          </p:cNvPr>
          <p:cNvPicPr>
            <a:picLocks noChangeAspect="1"/>
          </p:cNvPicPr>
          <p:nvPr/>
        </p:nvPicPr>
        <p:blipFill rotWithShape="1">
          <a:blip r:embed="rId3"/>
          <a:srcRect r="29113" b="29102"/>
          <a:stretch/>
        </p:blipFill>
        <p:spPr>
          <a:xfrm>
            <a:off x="-1" y="-1"/>
            <a:ext cx="18288001" cy="10288589"/>
          </a:xfrm>
          <a:prstGeom prst="rect">
            <a:avLst/>
          </a:prstGeom>
        </p:spPr>
      </p:pic>
      <p:sp>
        <p:nvSpPr>
          <p:cNvPr id="31" name="Rectangle 30">
            <a:extLst>
              <a:ext uri="{FF2B5EF4-FFF2-40B4-BE49-F238E27FC236}">
                <a16:creationId xmlns:a16="http://schemas.microsoft.com/office/drawing/2014/main" id="{FD9A8442-9999-8CAA-6EB1-9F6B6F4F3A45}"/>
              </a:ext>
            </a:extLst>
          </p:cNvPr>
          <p:cNvSpPr/>
          <p:nvPr/>
        </p:nvSpPr>
        <p:spPr>
          <a:xfrm>
            <a:off x="12044655" y="5749573"/>
            <a:ext cx="5010152" cy="2478515"/>
          </a:xfrm>
          <a:prstGeom prst="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39D2E40-85B3-0306-2148-E2A3400987F7}"/>
              </a:ext>
            </a:extLst>
          </p:cNvPr>
          <p:cNvSpPr/>
          <p:nvPr/>
        </p:nvSpPr>
        <p:spPr>
          <a:xfrm>
            <a:off x="12035135" y="2825391"/>
            <a:ext cx="5010152" cy="2478515"/>
          </a:xfrm>
          <a:prstGeom prst="rect">
            <a:avLst/>
          </a:prstGeom>
          <a:solidFill>
            <a:srgbClr val="F85000"/>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AFD2A8F-7CAC-D9B3-8F1F-6C63B02824B4}"/>
              </a:ext>
            </a:extLst>
          </p:cNvPr>
          <p:cNvSpPr/>
          <p:nvPr/>
        </p:nvSpPr>
        <p:spPr>
          <a:xfrm>
            <a:off x="6562861" y="5749573"/>
            <a:ext cx="5010152" cy="2478515"/>
          </a:xfrm>
          <a:prstGeom prst="rect">
            <a:avLst/>
          </a:prstGeom>
          <a:solidFill>
            <a:srgbClr val="F85000"/>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F42481C-0530-0C0D-7563-909BB1E2FF92}"/>
              </a:ext>
            </a:extLst>
          </p:cNvPr>
          <p:cNvSpPr/>
          <p:nvPr/>
        </p:nvSpPr>
        <p:spPr>
          <a:xfrm>
            <a:off x="1052507" y="5753945"/>
            <a:ext cx="5010152" cy="2478515"/>
          </a:xfrm>
          <a:prstGeom prst="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73C2F9E1-9361-AAB3-1D47-97AE13D34B5B}"/>
              </a:ext>
            </a:extLst>
          </p:cNvPr>
          <p:cNvSpPr/>
          <p:nvPr/>
        </p:nvSpPr>
        <p:spPr>
          <a:xfrm>
            <a:off x="6553341" y="2825391"/>
            <a:ext cx="5010152" cy="2478515"/>
          </a:xfrm>
          <a:prstGeom prst="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F3031A7-21F9-2C35-DA01-7B112BF51E7C}"/>
              </a:ext>
            </a:extLst>
          </p:cNvPr>
          <p:cNvSpPr/>
          <p:nvPr/>
        </p:nvSpPr>
        <p:spPr>
          <a:xfrm>
            <a:off x="1042987" y="2829763"/>
            <a:ext cx="5010152" cy="2478515"/>
          </a:xfrm>
          <a:prstGeom prst="rect">
            <a:avLst/>
          </a:prstGeom>
          <a:solidFill>
            <a:srgbClr val="F85000"/>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1233193" y="2972923"/>
            <a:ext cx="4143313" cy="548142"/>
          </a:xfrm>
        </p:spPr>
        <p:txBody>
          <a:bodyPr>
            <a:normAutofit/>
          </a:body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1230739"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869110"/>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
        <p:nvSpPr>
          <p:cNvPr id="8" name="Title 1">
            <a:extLst>
              <a:ext uri="{FF2B5EF4-FFF2-40B4-BE49-F238E27FC236}">
                <a16:creationId xmlns:a16="http://schemas.microsoft.com/office/drawing/2014/main" id="{7FEDA008-4BE5-F83E-FB34-74FA31A29431}"/>
              </a:ext>
            </a:extLst>
          </p:cNvPr>
          <p:cNvSpPr txBox="1">
            <a:spLocks/>
          </p:cNvSpPr>
          <p:nvPr/>
        </p:nvSpPr>
        <p:spPr>
          <a:xfrm>
            <a:off x="6734027" y="297292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0" name="TextBox 9">
            <a:extLst>
              <a:ext uri="{FF2B5EF4-FFF2-40B4-BE49-F238E27FC236}">
                <a16:creationId xmlns:a16="http://schemas.microsoft.com/office/drawing/2014/main" id="{D8D2D521-0D2B-B0BF-FFEB-E55769F0D337}"/>
              </a:ext>
            </a:extLst>
          </p:cNvPr>
          <p:cNvSpPr txBox="1"/>
          <p:nvPr/>
        </p:nvSpPr>
        <p:spPr>
          <a:xfrm>
            <a:off x="6731573"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5" name="Title 1">
            <a:extLst>
              <a:ext uri="{FF2B5EF4-FFF2-40B4-BE49-F238E27FC236}">
                <a16:creationId xmlns:a16="http://schemas.microsoft.com/office/drawing/2014/main" id="{14AC0D70-AFAB-13D5-DDE2-6B61ECF819B4}"/>
              </a:ext>
            </a:extLst>
          </p:cNvPr>
          <p:cNvSpPr txBox="1">
            <a:spLocks/>
          </p:cNvSpPr>
          <p:nvPr/>
        </p:nvSpPr>
        <p:spPr>
          <a:xfrm>
            <a:off x="12234861" y="297225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6" name="TextBox 15">
            <a:extLst>
              <a:ext uri="{FF2B5EF4-FFF2-40B4-BE49-F238E27FC236}">
                <a16:creationId xmlns:a16="http://schemas.microsoft.com/office/drawing/2014/main" id="{BDD1B038-4DDD-1DCE-58FE-E857381F0FE6}"/>
              </a:ext>
            </a:extLst>
          </p:cNvPr>
          <p:cNvSpPr txBox="1"/>
          <p:nvPr/>
        </p:nvSpPr>
        <p:spPr>
          <a:xfrm>
            <a:off x="12232407" y="378611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7" name="Rectangle 16">
            <a:extLst>
              <a:ext uri="{FF2B5EF4-FFF2-40B4-BE49-F238E27FC236}">
                <a16:creationId xmlns:a16="http://schemas.microsoft.com/office/drawing/2014/main" id="{EC17353F-0AAE-27C3-7832-63E5B1DCAF46}"/>
              </a:ext>
            </a:extLst>
          </p:cNvPr>
          <p:cNvSpPr/>
          <p:nvPr/>
        </p:nvSpPr>
        <p:spPr>
          <a:xfrm>
            <a:off x="12044655" y="2829093"/>
            <a:ext cx="5010152" cy="2478515"/>
          </a:xfrm>
          <a:prstGeom prst="rect">
            <a:avLst/>
          </a:prstGeom>
          <a:no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93EBDD2F-2CAB-BB83-12E0-3CFD8E0E44F4}"/>
              </a:ext>
            </a:extLst>
          </p:cNvPr>
          <p:cNvSpPr txBox="1">
            <a:spLocks/>
          </p:cNvSpPr>
          <p:nvPr/>
        </p:nvSpPr>
        <p:spPr>
          <a:xfrm>
            <a:off x="1242713"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0" name="TextBox 19">
            <a:extLst>
              <a:ext uri="{FF2B5EF4-FFF2-40B4-BE49-F238E27FC236}">
                <a16:creationId xmlns:a16="http://schemas.microsoft.com/office/drawing/2014/main" id="{93B40274-2895-9574-800C-D7C3ED9C9839}"/>
              </a:ext>
            </a:extLst>
          </p:cNvPr>
          <p:cNvSpPr txBox="1"/>
          <p:nvPr/>
        </p:nvSpPr>
        <p:spPr>
          <a:xfrm>
            <a:off x="1240259"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2" name="Title 1">
            <a:extLst>
              <a:ext uri="{FF2B5EF4-FFF2-40B4-BE49-F238E27FC236}">
                <a16:creationId xmlns:a16="http://schemas.microsoft.com/office/drawing/2014/main" id="{D822555C-7478-0B0F-6440-63A22CC12AD9}"/>
              </a:ext>
            </a:extLst>
          </p:cNvPr>
          <p:cNvSpPr txBox="1">
            <a:spLocks/>
          </p:cNvSpPr>
          <p:nvPr/>
        </p:nvSpPr>
        <p:spPr>
          <a:xfrm>
            <a:off x="6743547"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3" name="TextBox 22">
            <a:extLst>
              <a:ext uri="{FF2B5EF4-FFF2-40B4-BE49-F238E27FC236}">
                <a16:creationId xmlns:a16="http://schemas.microsoft.com/office/drawing/2014/main" id="{620D5664-0ADB-EA19-C30B-B7764E6261BE}"/>
              </a:ext>
            </a:extLst>
          </p:cNvPr>
          <p:cNvSpPr txBox="1"/>
          <p:nvPr/>
        </p:nvSpPr>
        <p:spPr>
          <a:xfrm>
            <a:off x="6741093"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4" name="Rectangle 23">
            <a:extLst>
              <a:ext uri="{FF2B5EF4-FFF2-40B4-BE49-F238E27FC236}">
                <a16:creationId xmlns:a16="http://schemas.microsoft.com/office/drawing/2014/main" id="{699818D2-30C5-061C-D2AD-A6790BBE89AD}"/>
              </a:ext>
            </a:extLst>
          </p:cNvPr>
          <p:cNvSpPr/>
          <p:nvPr/>
        </p:nvSpPr>
        <p:spPr>
          <a:xfrm>
            <a:off x="6553341" y="5753945"/>
            <a:ext cx="5010152" cy="2478515"/>
          </a:xfrm>
          <a:prstGeom prst="rect">
            <a:avLst/>
          </a:prstGeom>
          <a:no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a:extLst>
              <a:ext uri="{FF2B5EF4-FFF2-40B4-BE49-F238E27FC236}">
                <a16:creationId xmlns:a16="http://schemas.microsoft.com/office/drawing/2014/main" id="{3134D24A-2750-AF74-F127-A03CD7FD8B7A}"/>
              </a:ext>
            </a:extLst>
          </p:cNvPr>
          <p:cNvSpPr txBox="1">
            <a:spLocks/>
          </p:cNvSpPr>
          <p:nvPr/>
        </p:nvSpPr>
        <p:spPr>
          <a:xfrm>
            <a:off x="12244381" y="589643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6" name="TextBox 25">
            <a:extLst>
              <a:ext uri="{FF2B5EF4-FFF2-40B4-BE49-F238E27FC236}">
                <a16:creationId xmlns:a16="http://schemas.microsoft.com/office/drawing/2014/main" id="{79C2CBD5-95BD-1791-A76D-BAC4B1A7DB39}"/>
              </a:ext>
            </a:extLst>
          </p:cNvPr>
          <p:cNvSpPr txBox="1"/>
          <p:nvPr/>
        </p:nvSpPr>
        <p:spPr>
          <a:xfrm>
            <a:off x="12241927" y="671030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Tree>
    <p:extLst>
      <p:ext uri="{BB962C8B-B14F-4D97-AF65-F5344CB8AC3E}">
        <p14:creationId xmlns:p14="http://schemas.microsoft.com/office/powerpoint/2010/main" val="525467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ight&#10;&#10;Description automatically generated">
            <a:extLst>
              <a:ext uri="{FF2B5EF4-FFF2-40B4-BE49-F238E27FC236}">
                <a16:creationId xmlns:a16="http://schemas.microsoft.com/office/drawing/2014/main" id="{F7BA5392-D5E2-A702-CD69-A32DB6B91103}"/>
              </a:ext>
            </a:extLst>
          </p:cNvPr>
          <p:cNvPicPr>
            <a:picLocks noChangeAspect="1"/>
          </p:cNvPicPr>
          <p:nvPr/>
        </p:nvPicPr>
        <p:blipFill rotWithShape="1">
          <a:blip r:embed="rId3"/>
          <a:srcRect l="15822" t="15816"/>
          <a:stretch/>
        </p:blipFill>
        <p:spPr>
          <a:xfrm flipH="1">
            <a:off x="-2" y="0"/>
            <a:ext cx="18288001" cy="10287794"/>
          </a:xfrm>
          <a:prstGeom prst="rect">
            <a:avLst/>
          </a:prstGeom>
        </p:spPr>
      </p:pic>
      <p:sp>
        <p:nvSpPr>
          <p:cNvPr id="31" name="Rectangle 30">
            <a:extLst>
              <a:ext uri="{FF2B5EF4-FFF2-40B4-BE49-F238E27FC236}">
                <a16:creationId xmlns:a16="http://schemas.microsoft.com/office/drawing/2014/main" id="{FD9A8442-9999-8CAA-6EB1-9F6B6F4F3A45}"/>
              </a:ext>
            </a:extLst>
          </p:cNvPr>
          <p:cNvSpPr/>
          <p:nvPr/>
        </p:nvSpPr>
        <p:spPr>
          <a:xfrm>
            <a:off x="12044655" y="5749573"/>
            <a:ext cx="5010152" cy="2478515"/>
          </a:xfrm>
          <a:prstGeom prst="rect">
            <a:avLst/>
          </a:prstGeom>
          <a:solidFill>
            <a:srgbClr val="0D0D0D">
              <a:alpha val="74902"/>
            </a:srgbClr>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39D2E40-85B3-0306-2148-E2A3400987F7}"/>
              </a:ext>
            </a:extLst>
          </p:cNvPr>
          <p:cNvSpPr/>
          <p:nvPr/>
        </p:nvSpPr>
        <p:spPr>
          <a:xfrm>
            <a:off x="12035135" y="2825391"/>
            <a:ext cx="5010152" cy="2478515"/>
          </a:xfrm>
          <a:prstGeom prst="rect">
            <a:avLst/>
          </a:prstGeom>
          <a:solidFill>
            <a:srgbClr val="0D0D0D">
              <a:alpha val="74902"/>
            </a:srgbClr>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AFD2A8F-7CAC-D9B3-8F1F-6C63B02824B4}"/>
              </a:ext>
            </a:extLst>
          </p:cNvPr>
          <p:cNvSpPr/>
          <p:nvPr/>
        </p:nvSpPr>
        <p:spPr>
          <a:xfrm>
            <a:off x="6562861" y="5749573"/>
            <a:ext cx="5010152" cy="2478515"/>
          </a:xfrm>
          <a:prstGeom prst="rect">
            <a:avLst/>
          </a:prstGeom>
          <a:no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F42481C-0530-0C0D-7563-909BB1E2FF92}"/>
              </a:ext>
            </a:extLst>
          </p:cNvPr>
          <p:cNvSpPr/>
          <p:nvPr/>
        </p:nvSpPr>
        <p:spPr>
          <a:xfrm>
            <a:off x="1052507" y="5753945"/>
            <a:ext cx="5010152" cy="2478515"/>
          </a:xfrm>
          <a:prstGeom prst="rect">
            <a:avLst/>
          </a:prstGeom>
          <a:solidFill>
            <a:srgbClr val="0D0D0D">
              <a:alpha val="74902"/>
            </a:srgbClr>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73C2F9E1-9361-AAB3-1D47-97AE13D34B5B}"/>
              </a:ext>
            </a:extLst>
          </p:cNvPr>
          <p:cNvSpPr/>
          <p:nvPr/>
        </p:nvSpPr>
        <p:spPr>
          <a:xfrm>
            <a:off x="6553341" y="2825391"/>
            <a:ext cx="5010152" cy="2478515"/>
          </a:xfrm>
          <a:prstGeom prst="rect">
            <a:avLst/>
          </a:prstGeom>
          <a:solidFill>
            <a:schemeClr val="tx1">
              <a:lumMod val="95000"/>
              <a:lumOff val="5000"/>
              <a:alpha val="74902"/>
            </a:schemeClr>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F3031A7-21F9-2C35-DA01-7B112BF51E7C}"/>
              </a:ext>
            </a:extLst>
          </p:cNvPr>
          <p:cNvSpPr/>
          <p:nvPr/>
        </p:nvSpPr>
        <p:spPr>
          <a:xfrm>
            <a:off x="1042987" y="2829763"/>
            <a:ext cx="5010152" cy="2478515"/>
          </a:xfrm>
          <a:prstGeom prst="rect">
            <a:avLst/>
          </a:prstGeom>
          <a:solidFill>
            <a:schemeClr val="tx1">
              <a:lumMod val="95000"/>
              <a:lumOff val="5000"/>
              <a:alpha val="74902"/>
            </a:schemeClr>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1373873" y="2972923"/>
            <a:ext cx="4143313" cy="548142"/>
          </a:xfrm>
        </p:spPr>
        <p:txBody>
          <a:bodyPr>
            <a:normAutofit/>
          </a:body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1371419"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869110"/>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
        <p:nvSpPr>
          <p:cNvPr id="8" name="Title 1">
            <a:extLst>
              <a:ext uri="{FF2B5EF4-FFF2-40B4-BE49-F238E27FC236}">
                <a16:creationId xmlns:a16="http://schemas.microsoft.com/office/drawing/2014/main" id="{7FEDA008-4BE5-F83E-FB34-74FA31A29431}"/>
              </a:ext>
            </a:extLst>
          </p:cNvPr>
          <p:cNvSpPr txBox="1">
            <a:spLocks/>
          </p:cNvSpPr>
          <p:nvPr/>
        </p:nvSpPr>
        <p:spPr>
          <a:xfrm>
            <a:off x="6874707" y="297292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0" name="TextBox 9">
            <a:extLst>
              <a:ext uri="{FF2B5EF4-FFF2-40B4-BE49-F238E27FC236}">
                <a16:creationId xmlns:a16="http://schemas.microsoft.com/office/drawing/2014/main" id="{D8D2D521-0D2B-B0BF-FFEB-E55769F0D337}"/>
              </a:ext>
            </a:extLst>
          </p:cNvPr>
          <p:cNvSpPr txBox="1"/>
          <p:nvPr/>
        </p:nvSpPr>
        <p:spPr>
          <a:xfrm>
            <a:off x="6872253"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5" name="Title 1">
            <a:extLst>
              <a:ext uri="{FF2B5EF4-FFF2-40B4-BE49-F238E27FC236}">
                <a16:creationId xmlns:a16="http://schemas.microsoft.com/office/drawing/2014/main" id="{14AC0D70-AFAB-13D5-DDE2-6B61ECF819B4}"/>
              </a:ext>
            </a:extLst>
          </p:cNvPr>
          <p:cNvSpPr txBox="1">
            <a:spLocks/>
          </p:cNvSpPr>
          <p:nvPr/>
        </p:nvSpPr>
        <p:spPr>
          <a:xfrm>
            <a:off x="12375541" y="297225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6" name="TextBox 15">
            <a:extLst>
              <a:ext uri="{FF2B5EF4-FFF2-40B4-BE49-F238E27FC236}">
                <a16:creationId xmlns:a16="http://schemas.microsoft.com/office/drawing/2014/main" id="{BDD1B038-4DDD-1DCE-58FE-E857381F0FE6}"/>
              </a:ext>
            </a:extLst>
          </p:cNvPr>
          <p:cNvSpPr txBox="1"/>
          <p:nvPr/>
        </p:nvSpPr>
        <p:spPr>
          <a:xfrm>
            <a:off x="12373087" y="378611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7" name="Rectangle 16">
            <a:extLst>
              <a:ext uri="{FF2B5EF4-FFF2-40B4-BE49-F238E27FC236}">
                <a16:creationId xmlns:a16="http://schemas.microsoft.com/office/drawing/2014/main" id="{EC17353F-0AAE-27C3-7832-63E5B1DCAF46}"/>
              </a:ext>
            </a:extLst>
          </p:cNvPr>
          <p:cNvSpPr/>
          <p:nvPr/>
        </p:nvSpPr>
        <p:spPr>
          <a:xfrm>
            <a:off x="12044655" y="2829093"/>
            <a:ext cx="5010152" cy="2478515"/>
          </a:xfrm>
          <a:prstGeom prst="rect">
            <a:avLst/>
          </a:prstGeom>
          <a:no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93EBDD2F-2CAB-BB83-12E0-3CFD8E0E44F4}"/>
              </a:ext>
            </a:extLst>
          </p:cNvPr>
          <p:cNvSpPr txBox="1">
            <a:spLocks/>
          </p:cNvSpPr>
          <p:nvPr/>
        </p:nvSpPr>
        <p:spPr>
          <a:xfrm>
            <a:off x="1383393"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0" name="TextBox 19">
            <a:extLst>
              <a:ext uri="{FF2B5EF4-FFF2-40B4-BE49-F238E27FC236}">
                <a16:creationId xmlns:a16="http://schemas.microsoft.com/office/drawing/2014/main" id="{93B40274-2895-9574-800C-D7C3ED9C9839}"/>
              </a:ext>
            </a:extLst>
          </p:cNvPr>
          <p:cNvSpPr txBox="1"/>
          <p:nvPr/>
        </p:nvSpPr>
        <p:spPr>
          <a:xfrm>
            <a:off x="1380939"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4" name="Rectangle 23">
            <a:extLst>
              <a:ext uri="{FF2B5EF4-FFF2-40B4-BE49-F238E27FC236}">
                <a16:creationId xmlns:a16="http://schemas.microsoft.com/office/drawing/2014/main" id="{699818D2-30C5-061C-D2AD-A6790BBE89AD}"/>
              </a:ext>
            </a:extLst>
          </p:cNvPr>
          <p:cNvSpPr/>
          <p:nvPr/>
        </p:nvSpPr>
        <p:spPr>
          <a:xfrm>
            <a:off x="6553341" y="5753945"/>
            <a:ext cx="5010152" cy="2478515"/>
          </a:xfrm>
          <a:prstGeom prst="rect">
            <a:avLst/>
          </a:prstGeom>
          <a:solidFill>
            <a:srgbClr val="0D0D0D">
              <a:alpha val="74902"/>
            </a:srgbClr>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D822555C-7478-0B0F-6440-63A22CC12AD9}"/>
              </a:ext>
            </a:extLst>
          </p:cNvPr>
          <p:cNvSpPr txBox="1">
            <a:spLocks/>
          </p:cNvSpPr>
          <p:nvPr/>
        </p:nvSpPr>
        <p:spPr>
          <a:xfrm>
            <a:off x="6884227"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3" name="TextBox 22">
            <a:extLst>
              <a:ext uri="{FF2B5EF4-FFF2-40B4-BE49-F238E27FC236}">
                <a16:creationId xmlns:a16="http://schemas.microsoft.com/office/drawing/2014/main" id="{620D5664-0ADB-EA19-C30B-B7764E6261BE}"/>
              </a:ext>
            </a:extLst>
          </p:cNvPr>
          <p:cNvSpPr txBox="1"/>
          <p:nvPr/>
        </p:nvSpPr>
        <p:spPr>
          <a:xfrm>
            <a:off x="6881773"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5" name="Title 1">
            <a:extLst>
              <a:ext uri="{FF2B5EF4-FFF2-40B4-BE49-F238E27FC236}">
                <a16:creationId xmlns:a16="http://schemas.microsoft.com/office/drawing/2014/main" id="{3134D24A-2750-AF74-F127-A03CD7FD8B7A}"/>
              </a:ext>
            </a:extLst>
          </p:cNvPr>
          <p:cNvSpPr txBox="1">
            <a:spLocks/>
          </p:cNvSpPr>
          <p:nvPr/>
        </p:nvSpPr>
        <p:spPr>
          <a:xfrm>
            <a:off x="12385061" y="589643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6" name="TextBox 25">
            <a:extLst>
              <a:ext uri="{FF2B5EF4-FFF2-40B4-BE49-F238E27FC236}">
                <a16:creationId xmlns:a16="http://schemas.microsoft.com/office/drawing/2014/main" id="{79C2CBD5-95BD-1791-A76D-BAC4B1A7DB39}"/>
              </a:ext>
            </a:extLst>
          </p:cNvPr>
          <p:cNvSpPr txBox="1"/>
          <p:nvPr/>
        </p:nvSpPr>
        <p:spPr>
          <a:xfrm>
            <a:off x="12382607" y="671030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3" name="Rectangle 2">
            <a:extLst>
              <a:ext uri="{FF2B5EF4-FFF2-40B4-BE49-F238E27FC236}">
                <a16:creationId xmlns:a16="http://schemas.microsoft.com/office/drawing/2014/main" id="{79F71A29-C6F5-24B2-C157-95E68E7054A3}"/>
              </a:ext>
            </a:extLst>
          </p:cNvPr>
          <p:cNvSpPr/>
          <p:nvPr/>
        </p:nvSpPr>
        <p:spPr>
          <a:xfrm>
            <a:off x="1042987" y="2825390"/>
            <a:ext cx="244452" cy="2478515"/>
          </a:xfrm>
          <a:prstGeom prst="rect">
            <a:avLst/>
          </a:prstGeom>
          <a:solidFill>
            <a:srgbClr val="F8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6D81E9E-7519-5A4E-F39A-119CF996B545}"/>
              </a:ext>
            </a:extLst>
          </p:cNvPr>
          <p:cNvSpPr/>
          <p:nvPr/>
        </p:nvSpPr>
        <p:spPr>
          <a:xfrm>
            <a:off x="6558960" y="2834136"/>
            <a:ext cx="244452" cy="2478515"/>
          </a:xfrm>
          <a:prstGeom prst="rect">
            <a:avLst/>
          </a:prstGeom>
          <a:solidFill>
            <a:srgbClr val="F8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EBE4026-C84F-D1DC-977F-93CEE0DDFA96}"/>
              </a:ext>
            </a:extLst>
          </p:cNvPr>
          <p:cNvSpPr/>
          <p:nvPr/>
        </p:nvSpPr>
        <p:spPr>
          <a:xfrm>
            <a:off x="1042987" y="5758317"/>
            <a:ext cx="244452" cy="2478515"/>
          </a:xfrm>
          <a:prstGeom prst="rect">
            <a:avLst/>
          </a:prstGeom>
          <a:solidFill>
            <a:srgbClr val="F8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65F5B4E-9F8B-A9CB-CF0A-94839ABF1E37}"/>
              </a:ext>
            </a:extLst>
          </p:cNvPr>
          <p:cNvSpPr/>
          <p:nvPr/>
        </p:nvSpPr>
        <p:spPr>
          <a:xfrm>
            <a:off x="6553134" y="5747972"/>
            <a:ext cx="244452" cy="2478515"/>
          </a:xfrm>
          <a:prstGeom prst="rect">
            <a:avLst/>
          </a:prstGeom>
          <a:solidFill>
            <a:srgbClr val="F8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CAAF3AF-7DE3-DC36-D0E9-365EC9DF3725}"/>
              </a:ext>
            </a:extLst>
          </p:cNvPr>
          <p:cNvSpPr/>
          <p:nvPr/>
        </p:nvSpPr>
        <p:spPr>
          <a:xfrm>
            <a:off x="12056422" y="2834136"/>
            <a:ext cx="244452" cy="2478515"/>
          </a:xfrm>
          <a:prstGeom prst="rect">
            <a:avLst/>
          </a:prstGeom>
          <a:solidFill>
            <a:srgbClr val="F8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AA39AA2-FBDD-3E32-34CB-12CCC2F4BAF2}"/>
              </a:ext>
            </a:extLst>
          </p:cNvPr>
          <p:cNvSpPr/>
          <p:nvPr/>
        </p:nvSpPr>
        <p:spPr>
          <a:xfrm>
            <a:off x="12056422" y="5752995"/>
            <a:ext cx="244452" cy="2478515"/>
          </a:xfrm>
          <a:prstGeom prst="rect">
            <a:avLst/>
          </a:prstGeom>
          <a:solidFill>
            <a:srgbClr val="F8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9759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curved object&#10;&#10;Description automatically generated">
            <a:extLst>
              <a:ext uri="{FF2B5EF4-FFF2-40B4-BE49-F238E27FC236}">
                <a16:creationId xmlns:a16="http://schemas.microsoft.com/office/drawing/2014/main" id="{42209B8E-2689-9252-23CC-0C16EF6FFEF9}"/>
              </a:ext>
            </a:extLst>
          </p:cNvPr>
          <p:cNvPicPr>
            <a:picLocks noChangeAspect="1"/>
          </p:cNvPicPr>
          <p:nvPr/>
        </p:nvPicPr>
        <p:blipFill rotWithShape="1">
          <a:blip r:embed="rId3"/>
          <a:srcRect l="1" t="1" r="-23273" b="-23273"/>
          <a:stretch/>
        </p:blipFill>
        <p:spPr>
          <a:xfrm>
            <a:off x="-1" y="-1"/>
            <a:ext cx="22547675" cy="12683067"/>
          </a:xfrm>
          <a:prstGeom prst="rect">
            <a:avLst/>
          </a:prstGeom>
        </p:spPr>
      </p:pic>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343076"/>
            <a:ext cx="14649014" cy="7140935"/>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This is a Large messaging, key fact </a:t>
            </a:r>
          </a:p>
          <a:p>
            <a:pPr algn="l"/>
            <a:r>
              <a:rPr lang="en-US" sz="8000" b="1" i="1" dirty="0">
                <a:solidFill>
                  <a:schemeClr val="bg1"/>
                </a:solidFill>
                <a:latin typeface="Barlow Condensed SemiBold" pitchFamily="2" charset="77"/>
              </a:rPr>
              <a:t>or quotation slide. This is a Large messaging, key fact or quotation slide.</a:t>
            </a:r>
          </a:p>
          <a:p>
            <a:pPr algn="l"/>
            <a:r>
              <a:rPr lang="en-US" sz="8000" b="1" i="1" dirty="0">
                <a:solidFill>
                  <a:schemeClr val="bg1"/>
                </a:solidFill>
                <a:latin typeface="Barlow Condensed SemiBold" pitchFamily="2" charset="77"/>
              </a:rPr>
              <a:t>This is a Large messaging, key fact </a:t>
            </a:r>
          </a:p>
          <a:p>
            <a:pPr algn="l"/>
            <a:r>
              <a:rPr lang="en-US" sz="8000" b="1" i="1" dirty="0">
                <a:solidFill>
                  <a:schemeClr val="bg1"/>
                </a:solidFill>
                <a:latin typeface="Barlow Condensed SemiBold" pitchFamily="2" charset="77"/>
              </a:rPr>
              <a:t>or quotation slide.</a:t>
            </a:r>
          </a:p>
          <a:p>
            <a:pPr algn="l"/>
            <a:endParaRPr lang="en-US" sz="8000" b="1" i="1" dirty="0">
              <a:solidFill>
                <a:schemeClr val="bg1"/>
              </a:solidFill>
              <a:latin typeface="Barlow Condensed SemiBold" pitchFamily="2" charset="77"/>
            </a:endParaRPr>
          </a:p>
        </p:txBody>
      </p:sp>
    </p:spTree>
    <p:extLst>
      <p:ext uri="{BB962C8B-B14F-4D97-AF65-F5344CB8AC3E}">
        <p14:creationId xmlns:p14="http://schemas.microsoft.com/office/powerpoint/2010/main" val="2502368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light&#10;&#10;Description automatically generated">
            <a:extLst>
              <a:ext uri="{FF2B5EF4-FFF2-40B4-BE49-F238E27FC236}">
                <a16:creationId xmlns:a16="http://schemas.microsoft.com/office/drawing/2014/main" id="{EEF41E53-DD4A-D9A3-2F53-595E60038813}"/>
              </a:ext>
            </a:extLst>
          </p:cNvPr>
          <p:cNvPicPr>
            <a:picLocks noChangeAspect="1"/>
          </p:cNvPicPr>
          <p:nvPr/>
        </p:nvPicPr>
        <p:blipFill rotWithShape="1">
          <a:blip r:embed="rId3"/>
          <a:srcRect r="43791" b="43787"/>
          <a:stretch/>
        </p:blipFill>
        <p:spPr>
          <a:xfrm>
            <a:off x="0" y="793"/>
            <a:ext cx="18288000" cy="10287795"/>
          </a:xfrm>
          <a:prstGeom prst="rect">
            <a:avLst/>
          </a:prstGeom>
        </p:spPr>
      </p:pic>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343076"/>
            <a:ext cx="14649014" cy="7140935"/>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rgbClr val="F85000"/>
                </a:solidFill>
                <a:latin typeface="Barlow Condensed SemiBold" pitchFamily="2" charset="77"/>
              </a:rPr>
              <a:t>This is a Large messaging, key fact </a:t>
            </a:r>
          </a:p>
          <a:p>
            <a:pPr algn="l"/>
            <a:r>
              <a:rPr lang="en-US" sz="8000" b="1" i="1" dirty="0">
                <a:solidFill>
                  <a:srgbClr val="F85000"/>
                </a:solidFill>
                <a:latin typeface="Barlow Condensed SemiBold" pitchFamily="2" charset="77"/>
              </a:rPr>
              <a:t>or quotation slide. This is a Large messaging, key fact or quotation slide.</a:t>
            </a:r>
          </a:p>
          <a:p>
            <a:pPr algn="l"/>
            <a:r>
              <a:rPr lang="en-US" sz="8000" b="1" i="1" dirty="0">
                <a:solidFill>
                  <a:srgbClr val="F85000"/>
                </a:solidFill>
                <a:latin typeface="Barlow Condensed SemiBold" pitchFamily="2" charset="77"/>
              </a:rPr>
              <a:t>This is a Large messaging, key fact </a:t>
            </a:r>
          </a:p>
          <a:p>
            <a:pPr algn="l"/>
            <a:r>
              <a:rPr lang="en-US" sz="8000" b="1" i="1" dirty="0">
                <a:solidFill>
                  <a:srgbClr val="F85000"/>
                </a:solidFill>
                <a:latin typeface="Barlow Condensed SemiBold" pitchFamily="2" charset="77"/>
              </a:rPr>
              <a:t>or quotation slide.</a:t>
            </a:r>
          </a:p>
          <a:p>
            <a:pPr algn="l"/>
            <a:endParaRPr lang="en-US" sz="8000" b="1" i="1" dirty="0">
              <a:solidFill>
                <a:srgbClr val="F85000"/>
              </a:solidFill>
              <a:latin typeface="Barlow Condensed SemiBold" pitchFamily="2" charset="77"/>
            </a:endParaRPr>
          </a:p>
        </p:txBody>
      </p:sp>
    </p:spTree>
    <p:extLst>
      <p:ext uri="{BB962C8B-B14F-4D97-AF65-F5344CB8AC3E}">
        <p14:creationId xmlns:p14="http://schemas.microsoft.com/office/powerpoint/2010/main" val="2139389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device&#10;&#10;Description automatically generated">
            <a:extLst>
              <a:ext uri="{FF2B5EF4-FFF2-40B4-BE49-F238E27FC236}">
                <a16:creationId xmlns:a16="http://schemas.microsoft.com/office/drawing/2014/main" id="{1D9E28D7-D675-E9D9-0805-4F7AE799C3FF}"/>
              </a:ext>
            </a:extLst>
          </p:cNvPr>
          <p:cNvPicPr>
            <a:picLocks noChangeAspect="1"/>
          </p:cNvPicPr>
          <p:nvPr/>
        </p:nvPicPr>
        <p:blipFill rotWithShape="1">
          <a:blip r:embed="rId3"/>
          <a:srcRect l="26502" t="13245" b="13245"/>
          <a:stretch/>
        </p:blipFill>
        <p:spPr>
          <a:xfrm flipH="1">
            <a:off x="-2" y="-1"/>
            <a:ext cx="18288002" cy="10288589"/>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pic>
        <p:nvPicPr>
          <p:cNvPr id="9" name="Picture 8">
            <a:extLst>
              <a:ext uri="{FF2B5EF4-FFF2-40B4-BE49-F238E27FC236}">
                <a16:creationId xmlns:a16="http://schemas.microsoft.com/office/drawing/2014/main" id="{B630D1CD-2556-0A4E-D452-E78CE513C91D}"/>
              </a:ext>
            </a:extLst>
          </p:cNvPr>
          <p:cNvPicPr>
            <a:picLocks noChangeAspect="1"/>
          </p:cNvPicPr>
          <p:nvPr/>
        </p:nvPicPr>
        <p:blipFill>
          <a:blip r:embed="rId4"/>
          <a:stretch>
            <a:fillRect/>
          </a:stretch>
        </p:blipFill>
        <p:spPr>
          <a:xfrm>
            <a:off x="914400" y="1013005"/>
            <a:ext cx="2160180" cy="2020599"/>
          </a:xfrm>
          <a:prstGeom prst="rect">
            <a:avLst/>
          </a:prstGeom>
        </p:spPr>
      </p:pic>
      <p:pic>
        <p:nvPicPr>
          <p:cNvPr id="4" name="Picture 3" descr="A group of logos on a black background&#10;&#10;Description automatically generated">
            <a:extLst>
              <a:ext uri="{FF2B5EF4-FFF2-40B4-BE49-F238E27FC236}">
                <a16:creationId xmlns:a16="http://schemas.microsoft.com/office/drawing/2014/main" id="{70EF6583-BE02-A9C5-57DB-C3E3B35D66AF}"/>
              </a:ext>
            </a:extLst>
          </p:cNvPr>
          <p:cNvPicPr>
            <a:picLocks noChangeAspect="1"/>
          </p:cNvPicPr>
          <p:nvPr/>
        </p:nvPicPr>
        <p:blipFill>
          <a:blip r:embed="rId5"/>
          <a:stretch>
            <a:fillRect/>
          </a:stretch>
        </p:blipFill>
        <p:spPr>
          <a:xfrm>
            <a:off x="844727" y="8175945"/>
            <a:ext cx="9666881" cy="1812273"/>
          </a:xfrm>
          <a:prstGeom prst="rect">
            <a:avLst/>
          </a:prstGeom>
        </p:spPr>
      </p:pic>
    </p:spTree>
    <p:extLst>
      <p:ext uri="{BB962C8B-B14F-4D97-AF65-F5344CB8AC3E}">
        <p14:creationId xmlns:p14="http://schemas.microsoft.com/office/powerpoint/2010/main" val="3299050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curved object&#10;&#10;Description automatically generated">
            <a:extLst>
              <a:ext uri="{FF2B5EF4-FFF2-40B4-BE49-F238E27FC236}">
                <a16:creationId xmlns:a16="http://schemas.microsoft.com/office/drawing/2014/main" id="{C4B00734-E92C-2492-BBA5-D29803AF7BB8}"/>
              </a:ext>
            </a:extLst>
          </p:cNvPr>
          <p:cNvPicPr>
            <a:picLocks noChangeAspect="1"/>
          </p:cNvPicPr>
          <p:nvPr/>
        </p:nvPicPr>
        <p:blipFill rotWithShape="1">
          <a:blip r:embed="rId3"/>
          <a:srcRect t="12117" r="12123"/>
          <a:stretch/>
        </p:blipFill>
        <p:spPr>
          <a:xfrm>
            <a:off x="-1" y="0"/>
            <a:ext cx="18288001" cy="102877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pic>
        <p:nvPicPr>
          <p:cNvPr id="9" name="Picture 8">
            <a:extLst>
              <a:ext uri="{FF2B5EF4-FFF2-40B4-BE49-F238E27FC236}">
                <a16:creationId xmlns:a16="http://schemas.microsoft.com/office/drawing/2014/main" id="{B630D1CD-2556-0A4E-D452-E78CE513C91D}"/>
              </a:ext>
            </a:extLst>
          </p:cNvPr>
          <p:cNvPicPr>
            <a:picLocks noChangeAspect="1"/>
          </p:cNvPicPr>
          <p:nvPr/>
        </p:nvPicPr>
        <p:blipFill>
          <a:blip r:embed="rId4"/>
          <a:stretch>
            <a:fillRect/>
          </a:stretch>
        </p:blipFill>
        <p:spPr>
          <a:xfrm>
            <a:off x="914400" y="1013005"/>
            <a:ext cx="2160180" cy="2020599"/>
          </a:xfrm>
          <a:prstGeom prst="rect">
            <a:avLst/>
          </a:prstGeom>
        </p:spPr>
      </p:pic>
      <p:pic>
        <p:nvPicPr>
          <p:cNvPr id="4" name="Picture 3" descr="A group of logos on a black background&#10;&#10;Description automatically generated">
            <a:extLst>
              <a:ext uri="{FF2B5EF4-FFF2-40B4-BE49-F238E27FC236}">
                <a16:creationId xmlns:a16="http://schemas.microsoft.com/office/drawing/2014/main" id="{A2F2E237-A135-C57E-78C2-D8387D3187CE}"/>
              </a:ext>
            </a:extLst>
          </p:cNvPr>
          <p:cNvPicPr>
            <a:picLocks noChangeAspect="1"/>
          </p:cNvPicPr>
          <p:nvPr/>
        </p:nvPicPr>
        <p:blipFill>
          <a:blip r:embed="rId5"/>
          <a:stretch>
            <a:fillRect/>
          </a:stretch>
        </p:blipFill>
        <p:spPr>
          <a:xfrm>
            <a:off x="844727" y="8175945"/>
            <a:ext cx="9666881" cy="1812273"/>
          </a:xfrm>
          <a:prstGeom prst="rect">
            <a:avLst/>
          </a:prstGeom>
        </p:spPr>
      </p:pic>
    </p:spTree>
    <p:extLst>
      <p:ext uri="{BB962C8B-B14F-4D97-AF65-F5344CB8AC3E}">
        <p14:creationId xmlns:p14="http://schemas.microsoft.com/office/powerpoint/2010/main" val="1700085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ight&#10;&#10;Description automatically generated">
            <a:extLst>
              <a:ext uri="{FF2B5EF4-FFF2-40B4-BE49-F238E27FC236}">
                <a16:creationId xmlns:a16="http://schemas.microsoft.com/office/drawing/2014/main" id="{40D22C03-2E82-FAD5-9E0C-6CEE2DAFA74A}"/>
              </a:ext>
            </a:extLst>
          </p:cNvPr>
          <p:cNvPicPr>
            <a:picLocks noChangeAspect="1"/>
          </p:cNvPicPr>
          <p:nvPr/>
        </p:nvPicPr>
        <p:blipFill rotWithShape="1">
          <a:blip r:embed="rId3"/>
          <a:srcRect r="43791" b="43787"/>
          <a:stretch/>
        </p:blipFill>
        <p:spPr>
          <a:xfrm>
            <a:off x="0" y="793"/>
            <a:ext cx="18288000" cy="10287795"/>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a:t>
            </a:r>
          </a:p>
        </p:txBody>
      </p:sp>
      <p:pic>
        <p:nvPicPr>
          <p:cNvPr id="9" name="Picture 8">
            <a:extLst>
              <a:ext uri="{FF2B5EF4-FFF2-40B4-BE49-F238E27FC236}">
                <a16:creationId xmlns:a16="http://schemas.microsoft.com/office/drawing/2014/main" id="{B630D1CD-2556-0A4E-D452-E78CE513C91D}"/>
              </a:ext>
            </a:extLst>
          </p:cNvPr>
          <p:cNvPicPr>
            <a:picLocks noChangeAspect="1"/>
          </p:cNvPicPr>
          <p:nvPr/>
        </p:nvPicPr>
        <p:blipFill>
          <a:blip r:embed="rId4"/>
          <a:stretch>
            <a:fillRect/>
          </a:stretch>
        </p:blipFill>
        <p:spPr>
          <a:xfrm>
            <a:off x="914400" y="1013005"/>
            <a:ext cx="2160180" cy="2020599"/>
          </a:xfrm>
          <a:prstGeom prst="rect">
            <a:avLst/>
          </a:prstGeom>
        </p:spPr>
      </p:pic>
    </p:spTree>
    <p:extLst>
      <p:ext uri="{BB962C8B-B14F-4D97-AF65-F5344CB8AC3E}">
        <p14:creationId xmlns:p14="http://schemas.microsoft.com/office/powerpoint/2010/main" val="1392616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lur blurry lights in the dark&#10;&#10;Description automatically generated">
            <a:extLst>
              <a:ext uri="{FF2B5EF4-FFF2-40B4-BE49-F238E27FC236}">
                <a16:creationId xmlns:a16="http://schemas.microsoft.com/office/drawing/2014/main" id="{FA7EEF8E-6D37-4606-D11A-0AA393CAA059}"/>
              </a:ext>
            </a:extLst>
          </p:cNvPr>
          <p:cNvPicPr>
            <a:picLocks noChangeAspect="1"/>
          </p:cNvPicPr>
          <p:nvPr/>
        </p:nvPicPr>
        <p:blipFill rotWithShape="1">
          <a:blip r:embed="rId3"/>
          <a:srcRect r="29113" b="29102"/>
          <a:stretch/>
        </p:blipFill>
        <p:spPr>
          <a:xfrm>
            <a:off x="-1" y="-1"/>
            <a:ext cx="18288001" cy="10288589"/>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a:t>
            </a:r>
          </a:p>
        </p:txBody>
      </p:sp>
      <p:pic>
        <p:nvPicPr>
          <p:cNvPr id="9" name="Picture 8">
            <a:extLst>
              <a:ext uri="{FF2B5EF4-FFF2-40B4-BE49-F238E27FC236}">
                <a16:creationId xmlns:a16="http://schemas.microsoft.com/office/drawing/2014/main" id="{B630D1CD-2556-0A4E-D452-E78CE513C91D}"/>
              </a:ext>
            </a:extLst>
          </p:cNvPr>
          <p:cNvPicPr>
            <a:picLocks noChangeAspect="1"/>
          </p:cNvPicPr>
          <p:nvPr/>
        </p:nvPicPr>
        <p:blipFill>
          <a:blip r:embed="rId4"/>
          <a:stretch>
            <a:fillRect/>
          </a:stretch>
        </p:blipFill>
        <p:spPr>
          <a:xfrm>
            <a:off x="914400" y="1013005"/>
            <a:ext cx="2160180" cy="2020599"/>
          </a:xfrm>
          <a:prstGeom prst="rect">
            <a:avLst/>
          </a:prstGeom>
        </p:spPr>
      </p:pic>
    </p:spTree>
    <p:extLst>
      <p:ext uri="{BB962C8B-B14F-4D97-AF65-F5344CB8AC3E}">
        <p14:creationId xmlns:p14="http://schemas.microsoft.com/office/powerpoint/2010/main" val="1455944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curved object&#10;&#10;Description automatically generated">
            <a:extLst>
              <a:ext uri="{FF2B5EF4-FFF2-40B4-BE49-F238E27FC236}">
                <a16:creationId xmlns:a16="http://schemas.microsoft.com/office/drawing/2014/main" id="{7AAA8FD3-3874-C6E1-558C-AFD3ED40E6A0}"/>
              </a:ext>
            </a:extLst>
          </p:cNvPr>
          <p:cNvPicPr>
            <a:picLocks noChangeAspect="1"/>
          </p:cNvPicPr>
          <p:nvPr/>
        </p:nvPicPr>
        <p:blipFill>
          <a:blip r:embed="rId3"/>
          <a:stretch>
            <a:fillRect/>
          </a:stretch>
        </p:blipFill>
        <p:spPr>
          <a:xfrm>
            <a:off x="0" y="794"/>
            <a:ext cx="18288000" cy="10287000"/>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dirty="0">
              <a:solidFill>
                <a:schemeClr val="bg1"/>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7113162" cy="4062651"/>
          </a:xfrm>
          <a:prstGeom prst="rect">
            <a:avLst/>
          </a:prstGeom>
          <a:noFill/>
        </p:spPr>
        <p:txBody>
          <a:bodyPr wrap="square" rtlCol="0">
            <a:spAutoFit/>
          </a:bodyPr>
          <a:lstStyle/>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endParaRPr lang="en-US" dirty="0">
              <a:solidFill>
                <a:schemeClr val="bg1"/>
              </a:solidFill>
              <a:latin typeface="Barlow" pitchFamily="2" charset="77"/>
            </a:endParaRPr>
          </a:p>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r>
              <a:rPr lang="en-US" sz="2100" dirty="0">
                <a:solidFill>
                  <a:schemeClr val="bg1"/>
                </a:solidFill>
                <a:latin typeface="Barlow" pitchFamily="2" charset="77"/>
              </a:rPr>
              <a:t> </a:t>
            </a:r>
          </a:p>
          <a:p>
            <a:endParaRPr lang="en-US" sz="2100" dirty="0">
              <a:solidFill>
                <a:schemeClr val="bg1"/>
              </a:solidFill>
              <a:latin typeface="Barlow" pitchFamily="2" charset="77"/>
            </a:endParaRP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Tree>
    <p:extLst>
      <p:ext uri="{BB962C8B-B14F-4D97-AF65-F5344CB8AC3E}">
        <p14:creationId xmlns:p14="http://schemas.microsoft.com/office/powerpoint/2010/main" val="3185630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lur blurry lights in the dark&#10;&#10;Description automatically generated">
            <a:extLst>
              <a:ext uri="{FF2B5EF4-FFF2-40B4-BE49-F238E27FC236}">
                <a16:creationId xmlns:a16="http://schemas.microsoft.com/office/drawing/2014/main" id="{A35291CB-0006-8C96-E28A-993A5D154AA5}"/>
              </a:ext>
            </a:extLst>
          </p:cNvPr>
          <p:cNvPicPr>
            <a:picLocks noChangeAspect="1"/>
          </p:cNvPicPr>
          <p:nvPr/>
        </p:nvPicPr>
        <p:blipFill rotWithShape="1">
          <a:blip r:embed="rId3"/>
          <a:srcRect r="29113" b="29102"/>
          <a:stretch/>
        </p:blipFill>
        <p:spPr>
          <a:xfrm>
            <a:off x="-1" y="-1"/>
            <a:ext cx="18288001" cy="10288589"/>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dirty="0">
              <a:solidFill>
                <a:schemeClr val="bg1"/>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7113162" cy="4062651"/>
          </a:xfrm>
          <a:prstGeom prst="rect">
            <a:avLst/>
          </a:prstGeom>
          <a:noFill/>
        </p:spPr>
        <p:txBody>
          <a:bodyPr wrap="square" rtlCol="0">
            <a:spAutoFit/>
          </a:bodyPr>
          <a:lstStyle/>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endParaRPr lang="en-US" dirty="0">
              <a:solidFill>
                <a:schemeClr val="bg1"/>
              </a:solidFill>
              <a:latin typeface="Barlow" pitchFamily="2" charset="77"/>
            </a:endParaRPr>
          </a:p>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r>
              <a:rPr lang="en-US" sz="2100" dirty="0">
                <a:solidFill>
                  <a:schemeClr val="bg1"/>
                </a:solidFill>
                <a:latin typeface="Barlow" pitchFamily="2" charset="77"/>
              </a:rPr>
              <a:t> </a:t>
            </a:r>
          </a:p>
          <a:p>
            <a:endParaRPr lang="en-US" sz="2100" dirty="0">
              <a:solidFill>
                <a:schemeClr val="bg1"/>
              </a:solidFill>
              <a:latin typeface="Barlow" pitchFamily="2" charset="77"/>
            </a:endParaRP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Tree>
    <p:extLst>
      <p:ext uri="{BB962C8B-B14F-4D97-AF65-F5344CB8AC3E}">
        <p14:creationId xmlns:p14="http://schemas.microsoft.com/office/powerpoint/2010/main" val="2519314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device&#10;&#10;Description automatically generated">
            <a:extLst>
              <a:ext uri="{FF2B5EF4-FFF2-40B4-BE49-F238E27FC236}">
                <a16:creationId xmlns:a16="http://schemas.microsoft.com/office/drawing/2014/main" id="{A6F9C4FC-A140-0333-E42F-016B5779D324}"/>
              </a:ext>
            </a:extLst>
          </p:cNvPr>
          <p:cNvPicPr>
            <a:picLocks noChangeAspect="1"/>
          </p:cNvPicPr>
          <p:nvPr/>
        </p:nvPicPr>
        <p:blipFill rotWithShape="1">
          <a:blip r:embed="rId3"/>
          <a:srcRect l="38792" t="25537" b="13245"/>
          <a:stretch/>
        </p:blipFill>
        <p:spPr>
          <a:xfrm flipH="1">
            <a:off x="-2" y="-1"/>
            <a:ext cx="18288002" cy="10288589"/>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rgbClr val="F85000"/>
                </a:solidFill>
                <a:latin typeface="Barlow Medium" pitchFamily="2" charset="77"/>
              </a:rPr>
              <a:t>Insert </a:t>
            </a:r>
            <a:r>
              <a:rPr lang="en-US" sz="3200" dirty="0" err="1">
                <a:solidFill>
                  <a:srgbClr val="F85000"/>
                </a:solidFill>
                <a:latin typeface="Barlow Medium" pitchFamily="2" charset="77"/>
              </a:rPr>
              <a:t>Subheader</a:t>
            </a:r>
            <a:endParaRPr lang="en-US" sz="3200" dirty="0">
              <a:solidFill>
                <a:srgbClr val="F85000"/>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7113162" cy="4062651"/>
          </a:xfrm>
          <a:prstGeom prst="rect">
            <a:avLst/>
          </a:prstGeom>
          <a:noFill/>
        </p:spPr>
        <p:txBody>
          <a:bodyPr wrap="square" rtlCol="0">
            <a:spAutoFit/>
          </a:bodyPr>
          <a:lstStyle/>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endParaRPr lang="en-US" dirty="0">
              <a:solidFill>
                <a:schemeClr val="bg1"/>
              </a:solidFill>
              <a:latin typeface="Barlow" pitchFamily="2" charset="77"/>
            </a:endParaRPr>
          </a:p>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r>
              <a:rPr lang="en-US" sz="2100" dirty="0">
                <a:solidFill>
                  <a:schemeClr val="bg1"/>
                </a:solidFill>
                <a:latin typeface="Barlow" pitchFamily="2" charset="77"/>
              </a:rPr>
              <a:t> </a:t>
            </a:r>
          </a:p>
          <a:p>
            <a:endParaRPr lang="en-US" sz="2100" dirty="0">
              <a:solidFill>
                <a:schemeClr val="bg1"/>
              </a:solidFill>
              <a:latin typeface="Barlow" pitchFamily="2" charset="77"/>
            </a:endParaRP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rgbClr val="F85000"/>
                </a:solidFill>
                <a:latin typeface="Barlow Condensed SemiBold" pitchFamily="2" charset="77"/>
              </a:rPr>
              <a:t>Insert Header</a:t>
            </a:r>
          </a:p>
        </p:txBody>
      </p:sp>
    </p:spTree>
    <p:extLst>
      <p:ext uri="{BB962C8B-B14F-4D97-AF65-F5344CB8AC3E}">
        <p14:creationId xmlns:p14="http://schemas.microsoft.com/office/powerpoint/2010/main" val="117926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ight&#10;&#10;Description automatically generated">
            <a:extLst>
              <a:ext uri="{FF2B5EF4-FFF2-40B4-BE49-F238E27FC236}">
                <a16:creationId xmlns:a16="http://schemas.microsoft.com/office/drawing/2014/main" id="{600BA8F2-2846-CE42-04CB-BFED85672885}"/>
              </a:ext>
            </a:extLst>
          </p:cNvPr>
          <p:cNvPicPr>
            <a:picLocks noChangeAspect="1"/>
          </p:cNvPicPr>
          <p:nvPr/>
        </p:nvPicPr>
        <p:blipFill rotWithShape="1">
          <a:blip r:embed="rId3"/>
          <a:srcRect l="15822" t="15816"/>
          <a:stretch/>
        </p:blipFill>
        <p:spPr>
          <a:xfrm flipH="1">
            <a:off x="-2" y="0"/>
            <a:ext cx="18288001" cy="102877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dirty="0">
              <a:solidFill>
                <a:schemeClr val="bg1"/>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4556520" cy="3139321"/>
          </a:xfrm>
          <a:prstGeom prst="rect">
            <a:avLst/>
          </a:prstGeom>
          <a:noFill/>
        </p:spPr>
        <p:txBody>
          <a:bodyPr wrap="square" rtlCol="0">
            <a:spAutoFit/>
          </a:bodyPr>
          <a:lstStyle/>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Table Header</a:t>
            </a:r>
          </a:p>
        </p:txBody>
      </p:sp>
      <p:graphicFrame>
        <p:nvGraphicFramePr>
          <p:cNvPr id="3" name="Table 5">
            <a:extLst>
              <a:ext uri="{FF2B5EF4-FFF2-40B4-BE49-F238E27FC236}">
                <a16:creationId xmlns:a16="http://schemas.microsoft.com/office/drawing/2014/main" id="{A5FDAC87-1433-D24F-EC01-E6F98DE50B98}"/>
              </a:ext>
            </a:extLst>
          </p:cNvPr>
          <p:cNvGraphicFramePr>
            <a:graphicFrameLocks noGrp="1"/>
          </p:cNvGraphicFramePr>
          <p:nvPr>
            <p:extLst>
              <p:ext uri="{D42A27DB-BD31-4B8C-83A1-F6EECF244321}">
                <p14:modId xmlns:p14="http://schemas.microsoft.com/office/powerpoint/2010/main" val="135734302"/>
              </p:ext>
            </p:extLst>
          </p:nvPr>
        </p:nvGraphicFramePr>
        <p:xfrm>
          <a:off x="9143999" y="1827175"/>
          <a:ext cx="7915275" cy="6730301"/>
        </p:xfrm>
        <a:graphic>
          <a:graphicData uri="http://schemas.openxmlformats.org/drawingml/2006/table">
            <a:tbl>
              <a:tblPr firstRow="1" bandRow="1">
                <a:tableStyleId>{5C22544A-7EE6-4342-B048-85BDC9FD1C3A}</a:tableStyleId>
              </a:tblPr>
              <a:tblGrid>
                <a:gridCol w="2638425">
                  <a:extLst>
                    <a:ext uri="{9D8B030D-6E8A-4147-A177-3AD203B41FA5}">
                      <a16:colId xmlns:a16="http://schemas.microsoft.com/office/drawing/2014/main" val="3940184523"/>
                    </a:ext>
                  </a:extLst>
                </a:gridCol>
                <a:gridCol w="2638425">
                  <a:extLst>
                    <a:ext uri="{9D8B030D-6E8A-4147-A177-3AD203B41FA5}">
                      <a16:colId xmlns:a16="http://schemas.microsoft.com/office/drawing/2014/main" val="3431970317"/>
                    </a:ext>
                  </a:extLst>
                </a:gridCol>
                <a:gridCol w="2638425">
                  <a:extLst>
                    <a:ext uri="{9D8B030D-6E8A-4147-A177-3AD203B41FA5}">
                      <a16:colId xmlns:a16="http://schemas.microsoft.com/office/drawing/2014/main" val="706312554"/>
                    </a:ext>
                  </a:extLst>
                </a:gridCol>
              </a:tblGrid>
              <a:tr h="587413">
                <a:tc>
                  <a:txBody>
                    <a:bodyPr/>
                    <a:lstStyle/>
                    <a:p>
                      <a:r>
                        <a:rPr lang="en-US" b="1" i="1" dirty="0">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85000"/>
                    </a:solidFill>
                  </a:tcPr>
                </a:tc>
                <a:tc>
                  <a:txBody>
                    <a:bodyPr/>
                    <a:lstStyle/>
                    <a:p>
                      <a:r>
                        <a:rPr lang="en-US" b="1" i="1" dirty="0">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85000"/>
                    </a:solidFill>
                  </a:tcPr>
                </a:tc>
                <a:tc>
                  <a:txBody>
                    <a:bodyPr/>
                    <a:lstStyle/>
                    <a:p>
                      <a:r>
                        <a:rPr lang="en-US" b="1" i="1" dirty="0">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85000"/>
                    </a:solidFill>
                  </a:tcPr>
                </a:tc>
                <a:extLst>
                  <a:ext uri="{0D108BD9-81ED-4DB2-BD59-A6C34878D82A}">
                    <a16:rowId xmlns:a16="http://schemas.microsoft.com/office/drawing/2014/main" val="3775533410"/>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0" i="0" kern="1200" dirty="0">
                          <a:solidFill>
                            <a:schemeClr val="bg1"/>
                          </a:solidFill>
                          <a:latin typeface="Barlow" pitchFamily="2" charset="77"/>
                          <a:ea typeface="+mn-ea"/>
                          <a:cs typeface="+mn-cs"/>
                        </a:rPr>
                      </a:br>
                      <a:endParaRPr lang="en-US" sz="1800" b="0" i="0" kern="1200" dirty="0">
                        <a:solidFill>
                          <a:schemeClr val="bg1"/>
                        </a:solidFill>
                        <a:latin typeface="Barlow" pitchFamily="2" charset="77"/>
                        <a:ea typeface="+mn-ea"/>
                        <a:cs typeface="+mn-cs"/>
                      </a:endParaRPr>
                    </a:p>
                    <a:p>
                      <a:pPr marL="0" marR="0" lvl="0" indent="0" algn="l" defTabSz="1371600" rtl="0" eaLnBrk="1" fontAlgn="auto" latinLnBrk="0" hangingPunct="1">
                        <a:lnSpc>
                          <a:spcPct val="100000"/>
                        </a:lnSpc>
                        <a:spcBef>
                          <a:spcPts val="0"/>
                        </a:spcBef>
                        <a:spcAft>
                          <a:spcPts val="0"/>
                        </a:spcAft>
                        <a:buClrTx/>
                        <a:buSzTx/>
                        <a:buFontTx/>
                        <a:buNone/>
                        <a:tabLst/>
                        <a:defRPr/>
                      </a:pPr>
                      <a:endParaRPr lang="en-US" sz="1800" b="0" i="0" kern="1200" dirty="0">
                        <a:solidFill>
                          <a:schemeClr val="bg1"/>
                        </a:solidFill>
                        <a:latin typeface="Barlow"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382974773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335226454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1215144468"/>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1772724412"/>
                  </a:ext>
                </a:extLst>
              </a:tr>
            </a:tbl>
          </a:graphicData>
        </a:graphic>
      </p:graphicFrame>
    </p:spTree>
    <p:extLst>
      <p:ext uri="{BB962C8B-B14F-4D97-AF65-F5344CB8AC3E}">
        <p14:creationId xmlns:p14="http://schemas.microsoft.com/office/powerpoint/2010/main" val="16862909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1314</TotalTime>
  <Words>1236</Words>
  <Application>Microsoft Macintosh PowerPoint</Application>
  <PresentationFormat>Custom</PresentationFormat>
  <Paragraphs>210</Paragraphs>
  <Slides>14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Barlow</vt:lpstr>
      <vt:lpstr>Barlow Condensed Light</vt:lpstr>
      <vt:lpstr>Barlow Condensed SemiBold</vt:lpstr>
      <vt:lpstr>Barlow Medium</vt:lpstr>
      <vt:lpstr>Calibri</vt:lpstr>
      <vt:lpstr>Calibri Light</vt:lpstr>
      <vt:lpstr>Office Theme</vt:lpstr>
      <vt:lpstr>Insert Header</vt:lpstr>
      <vt:lpstr>Insert Header</vt:lpstr>
      <vt:lpstr>Insert Header</vt:lpstr>
      <vt:lpstr>Insert Header</vt:lpstr>
      <vt:lpstr>Insert Header</vt:lpstr>
      <vt:lpstr>Insert Subheader</vt:lpstr>
      <vt:lpstr>Insert Subheader</vt:lpstr>
      <vt:lpstr>Insert Subheader</vt:lpstr>
      <vt:lpstr>Insert Subheader</vt:lpstr>
      <vt:lpstr>Insert Subheader</vt:lpstr>
      <vt:lpstr>Insert Subheader</vt:lpstr>
      <vt:lpstr>Insert Subheader</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Header</dc:title>
  <dc:creator>Jay Smith</dc:creator>
  <cp:lastModifiedBy>Ryan Cummings</cp:lastModifiedBy>
  <cp:revision>13</cp:revision>
  <dcterms:created xsi:type="dcterms:W3CDTF">2022-12-07T13:17:26Z</dcterms:created>
  <dcterms:modified xsi:type="dcterms:W3CDTF">2023-09-15T10:23:07Z</dcterms:modified>
</cp:coreProperties>
</file>